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0"/>
  </p:notesMasterIdLst>
  <p:sldIdLst>
    <p:sldId id="456" r:id="rId2"/>
    <p:sldId id="358" r:id="rId3"/>
    <p:sldId id="423" r:id="rId4"/>
    <p:sldId id="420" r:id="rId5"/>
    <p:sldId id="480" r:id="rId6"/>
    <p:sldId id="416" r:id="rId7"/>
    <p:sldId id="417" r:id="rId8"/>
    <p:sldId id="380" r:id="rId9"/>
    <p:sldId id="405" r:id="rId10"/>
    <p:sldId id="381" r:id="rId11"/>
    <p:sldId id="382" r:id="rId12"/>
    <p:sldId id="383" r:id="rId13"/>
    <p:sldId id="378" r:id="rId14"/>
    <p:sldId id="304" r:id="rId15"/>
    <p:sldId id="384" r:id="rId16"/>
    <p:sldId id="359" r:id="rId17"/>
    <p:sldId id="415" r:id="rId18"/>
    <p:sldId id="386" r:id="rId19"/>
    <p:sldId id="387" r:id="rId20"/>
    <p:sldId id="422" r:id="rId21"/>
    <p:sldId id="406" r:id="rId22"/>
    <p:sldId id="407" r:id="rId23"/>
    <p:sldId id="408" r:id="rId24"/>
    <p:sldId id="409" r:id="rId25"/>
    <p:sldId id="410" r:id="rId26"/>
    <p:sldId id="411" r:id="rId27"/>
    <p:sldId id="412" r:id="rId28"/>
    <p:sldId id="413" r:id="rId29"/>
    <p:sldId id="414" r:id="rId30"/>
    <p:sldId id="488" r:id="rId31"/>
    <p:sldId id="421" r:id="rId32"/>
    <p:sldId id="360" r:id="rId33"/>
    <p:sldId id="361" r:id="rId34"/>
    <p:sldId id="362" r:id="rId35"/>
    <p:sldId id="418" r:id="rId36"/>
    <p:sldId id="419" r:id="rId37"/>
    <p:sldId id="385" r:id="rId38"/>
    <p:sldId id="364" r:id="rId39"/>
    <p:sldId id="365" r:id="rId40"/>
    <p:sldId id="366" r:id="rId41"/>
    <p:sldId id="367" r:id="rId42"/>
    <p:sldId id="368" r:id="rId43"/>
    <p:sldId id="489" r:id="rId44"/>
    <p:sldId id="388" r:id="rId45"/>
    <p:sldId id="425" r:id="rId46"/>
    <p:sldId id="400" r:id="rId47"/>
    <p:sldId id="402" r:id="rId48"/>
    <p:sldId id="440" r:id="rId49"/>
    <p:sldId id="390" r:id="rId50"/>
    <p:sldId id="391" r:id="rId51"/>
    <p:sldId id="392" r:id="rId52"/>
    <p:sldId id="393" r:id="rId53"/>
    <p:sldId id="394" r:id="rId54"/>
    <p:sldId id="395" r:id="rId55"/>
    <p:sldId id="404" r:id="rId56"/>
    <p:sldId id="401" r:id="rId57"/>
    <p:sldId id="396" r:id="rId58"/>
    <p:sldId id="303" r:id="rId59"/>
  </p:sldIdLst>
  <p:sldSz cx="9144000" cy="5715000" type="screen16x1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65B09-1FB7-4CF6-9B60-40A12B01835D}" v="731" dt="2022-01-17T20:08:50.420"/>
    <p1510:client id="{C583003A-45BA-4D90-A2B2-A003B68D7912}" v="4" dt="2022-01-19T14:45:43.680"/>
    <p1510:client id="{D9B313C6-98D7-4888-9FA3-CCA3E7377F40}" v="791" dt="2022-01-17T15:32:55.966"/>
    <p1510:client id="{DF263296-08D5-44D3-B400-FA8C94868E76}" v="7" dt="2022-01-17T20:16:59.3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1"/>
    <p:restoredTop sz="94643"/>
  </p:normalViewPr>
  <p:slideViewPr>
    <p:cSldViewPr snapToGrid="0" snapToObjects="1">
      <p:cViewPr varScale="1">
        <p:scale>
          <a:sx n="129" d="100"/>
          <a:sy n="129" d="100"/>
        </p:scale>
        <p:origin x="21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tt Orzechowski" userId="aRwjAofKQJ6yogHUh3uWX3EgrFXUz5OUJLerasV4NZc=" providerId="None" clId="Web-{D9B313C6-98D7-4888-9FA3-CCA3E7377F40}"/>
    <pc:docChg chg="addSld delSld modSld sldOrd">
      <pc:chgData name="Brett Orzechowski" userId="aRwjAofKQJ6yogHUh3uWX3EgrFXUz5OUJLerasV4NZc=" providerId="None" clId="Web-{D9B313C6-98D7-4888-9FA3-CCA3E7377F40}" dt="2022-01-17T15:32:55.966" v="569" actId="14100"/>
      <pc:docMkLst>
        <pc:docMk/>
      </pc:docMkLst>
      <pc:sldChg chg="ord">
        <pc:chgData name="Brett Orzechowski" userId="aRwjAofKQJ6yogHUh3uWX3EgrFXUz5OUJLerasV4NZc=" providerId="None" clId="Web-{D9B313C6-98D7-4888-9FA3-CCA3E7377F40}" dt="2022-01-17T15:03:27.930" v="25"/>
        <pc:sldMkLst>
          <pc:docMk/>
          <pc:sldMk cId="3243032766" sldId="303"/>
        </pc:sldMkLst>
      </pc:sldChg>
      <pc:sldChg chg="modSp">
        <pc:chgData name="Brett Orzechowski" userId="aRwjAofKQJ6yogHUh3uWX3EgrFXUz5OUJLerasV4NZc=" providerId="None" clId="Web-{D9B313C6-98D7-4888-9FA3-CCA3E7377F40}" dt="2022-01-17T15:22:04.797" v="303" actId="1076"/>
        <pc:sldMkLst>
          <pc:docMk/>
          <pc:sldMk cId="830045648" sldId="304"/>
        </pc:sldMkLst>
        <pc:spChg chg="mod">
          <ac:chgData name="Brett Orzechowski" userId="aRwjAofKQJ6yogHUh3uWX3EgrFXUz5OUJLerasV4NZc=" providerId="None" clId="Web-{D9B313C6-98D7-4888-9FA3-CCA3E7377F40}" dt="2022-01-17T15:22:04.797" v="303" actId="1076"/>
          <ac:spMkLst>
            <pc:docMk/>
            <pc:sldMk cId="830045648" sldId="304"/>
            <ac:spMk id="3" creationId="{4B62059C-EB22-4347-AA93-7AFAE93F315A}"/>
          </ac:spMkLst>
        </pc:spChg>
        <pc:spChg chg="mod">
          <ac:chgData name="Brett Orzechowski" userId="aRwjAofKQJ6yogHUh3uWX3EgrFXUz5OUJLerasV4NZc=" providerId="None" clId="Web-{D9B313C6-98D7-4888-9FA3-CCA3E7377F40}" dt="2022-01-17T15:21:44.843" v="297"/>
          <ac:spMkLst>
            <pc:docMk/>
            <pc:sldMk cId="830045648" sldId="304"/>
            <ac:spMk id="5" creationId="{98D8C4D3-A668-D84E-AB19-65F823870F94}"/>
          </ac:spMkLst>
        </pc:spChg>
        <pc:picChg chg="mod">
          <ac:chgData name="Brett Orzechowski" userId="aRwjAofKQJ6yogHUh3uWX3EgrFXUz5OUJLerasV4NZc=" providerId="None" clId="Web-{D9B313C6-98D7-4888-9FA3-CCA3E7377F40}" dt="2022-01-17T15:21:53.375" v="300" actId="1076"/>
          <ac:picMkLst>
            <pc:docMk/>
            <pc:sldMk cId="830045648" sldId="304"/>
            <ac:picMk id="6" creationId="{B7AB0808-0AA4-2D4E-BABA-1C2DCC6ADC6A}"/>
          </ac:picMkLst>
        </pc:picChg>
      </pc:sldChg>
      <pc:sldChg chg="modSp">
        <pc:chgData name="Brett Orzechowski" userId="aRwjAofKQJ6yogHUh3uWX3EgrFXUz5OUJLerasV4NZc=" providerId="None" clId="Web-{D9B313C6-98D7-4888-9FA3-CCA3E7377F40}" dt="2022-01-17T15:09:56.672" v="149" actId="1076"/>
        <pc:sldMkLst>
          <pc:docMk/>
          <pc:sldMk cId="1092789778" sldId="358"/>
        </pc:sldMkLst>
        <pc:spChg chg="mod">
          <ac:chgData name="Brett Orzechowski" userId="aRwjAofKQJ6yogHUh3uWX3EgrFXUz5OUJLerasV4NZc=" providerId="None" clId="Web-{D9B313C6-98D7-4888-9FA3-CCA3E7377F40}" dt="2022-01-17T15:09:56.672" v="149" actId="1076"/>
          <ac:spMkLst>
            <pc:docMk/>
            <pc:sldMk cId="1092789778" sldId="358"/>
            <ac:spMk id="16386" creationId="{00000000-0000-0000-0000-000000000000}"/>
          </ac:spMkLst>
        </pc:spChg>
        <pc:spChg chg="mod">
          <ac:chgData name="Brett Orzechowski" userId="aRwjAofKQJ6yogHUh3uWX3EgrFXUz5OUJLerasV4NZc=" providerId="None" clId="Web-{D9B313C6-98D7-4888-9FA3-CCA3E7377F40}" dt="2022-01-17T15:09:27.906" v="140" actId="14100"/>
          <ac:spMkLst>
            <pc:docMk/>
            <pc:sldMk cId="1092789778" sldId="358"/>
            <ac:spMk id="17410" creationId="{00000000-0000-0000-0000-000000000000}"/>
          </ac:spMkLst>
        </pc:spChg>
        <pc:picChg chg="mod">
          <ac:chgData name="Brett Orzechowski" userId="aRwjAofKQJ6yogHUh3uWX3EgrFXUz5OUJLerasV4NZc=" providerId="None" clId="Web-{D9B313C6-98D7-4888-9FA3-CCA3E7377F40}" dt="2022-01-17T15:09:47.485" v="148" actId="1076"/>
          <ac:picMkLst>
            <pc:docMk/>
            <pc:sldMk cId="1092789778" sldId="358"/>
            <ac:picMk id="5" creationId="{32632E59-70F8-1642-ADBA-B564B96C177D}"/>
          </ac:picMkLst>
        </pc:picChg>
      </pc:sldChg>
      <pc:sldChg chg="delSp modSp">
        <pc:chgData name="Brett Orzechowski" userId="aRwjAofKQJ6yogHUh3uWX3EgrFXUz5OUJLerasV4NZc=" providerId="None" clId="Web-{D9B313C6-98D7-4888-9FA3-CCA3E7377F40}" dt="2022-01-17T15:25:20.285" v="450" actId="20577"/>
        <pc:sldMkLst>
          <pc:docMk/>
          <pc:sldMk cId="3967733297" sldId="359"/>
        </pc:sldMkLst>
        <pc:spChg chg="mod">
          <ac:chgData name="Brett Orzechowski" userId="aRwjAofKQJ6yogHUh3uWX3EgrFXUz5OUJLerasV4NZc=" providerId="None" clId="Web-{D9B313C6-98D7-4888-9FA3-CCA3E7377F40}" dt="2022-01-17T15:24:02.049" v="381" actId="1076"/>
          <ac:spMkLst>
            <pc:docMk/>
            <pc:sldMk cId="3967733297" sldId="359"/>
            <ac:spMk id="57" creationId="{9337EF86-1A6B-FE46-BE3D-89095894B3AB}"/>
          </ac:spMkLst>
        </pc:spChg>
        <pc:spChg chg="mod">
          <ac:chgData name="Brett Orzechowski" userId="aRwjAofKQJ6yogHUh3uWX3EgrFXUz5OUJLerasV4NZc=" providerId="None" clId="Web-{D9B313C6-98D7-4888-9FA3-CCA3E7377F40}" dt="2022-01-17T15:24:02.049" v="379" actId="1076"/>
          <ac:spMkLst>
            <pc:docMk/>
            <pc:sldMk cId="3967733297" sldId="359"/>
            <ac:spMk id="63" creationId="{CA62C1FE-150E-8C4C-A137-8501C17FFA6D}"/>
          </ac:spMkLst>
        </pc:spChg>
        <pc:spChg chg="mod">
          <ac:chgData name="Brett Orzechowski" userId="aRwjAofKQJ6yogHUh3uWX3EgrFXUz5OUJLerasV4NZc=" providerId="None" clId="Web-{D9B313C6-98D7-4888-9FA3-CCA3E7377F40}" dt="2022-01-17T15:24:02.049" v="378" actId="1076"/>
          <ac:spMkLst>
            <pc:docMk/>
            <pc:sldMk cId="3967733297" sldId="359"/>
            <ac:spMk id="64" creationId="{12C6D318-ADCA-D94A-90E1-5097754C5371}"/>
          </ac:spMkLst>
        </pc:spChg>
        <pc:spChg chg="mod">
          <ac:chgData name="Brett Orzechowski" userId="aRwjAofKQJ6yogHUh3uWX3EgrFXUz5OUJLerasV4NZc=" providerId="None" clId="Web-{D9B313C6-98D7-4888-9FA3-CCA3E7377F40}" dt="2022-01-17T15:24:02.049" v="377" actId="1076"/>
          <ac:spMkLst>
            <pc:docMk/>
            <pc:sldMk cId="3967733297" sldId="359"/>
            <ac:spMk id="65" creationId="{C1341E55-AF63-0E47-BCDD-6729C57492A2}"/>
          </ac:spMkLst>
        </pc:spChg>
        <pc:spChg chg="mod">
          <ac:chgData name="Brett Orzechowski" userId="aRwjAofKQJ6yogHUh3uWX3EgrFXUz5OUJLerasV4NZc=" providerId="None" clId="Web-{D9B313C6-98D7-4888-9FA3-CCA3E7377F40}" dt="2022-01-17T15:24:02.049" v="376" actId="1076"/>
          <ac:spMkLst>
            <pc:docMk/>
            <pc:sldMk cId="3967733297" sldId="359"/>
            <ac:spMk id="66" creationId="{76611466-C22C-214B-B782-9EE6648DC130}"/>
          </ac:spMkLst>
        </pc:spChg>
        <pc:spChg chg="mod">
          <ac:chgData name="Brett Orzechowski" userId="aRwjAofKQJ6yogHUh3uWX3EgrFXUz5OUJLerasV4NZc=" providerId="None" clId="Web-{D9B313C6-98D7-4888-9FA3-CCA3E7377F40}" dt="2022-01-17T15:24:02.049" v="375" actId="1076"/>
          <ac:spMkLst>
            <pc:docMk/>
            <pc:sldMk cId="3967733297" sldId="359"/>
            <ac:spMk id="67" creationId="{B754B894-5166-8F4C-84CC-060C9EDDB43A}"/>
          </ac:spMkLst>
        </pc:spChg>
        <pc:spChg chg="mod">
          <ac:chgData name="Brett Orzechowski" userId="aRwjAofKQJ6yogHUh3uWX3EgrFXUz5OUJLerasV4NZc=" providerId="None" clId="Web-{D9B313C6-98D7-4888-9FA3-CCA3E7377F40}" dt="2022-01-17T15:24:02.049" v="374" actId="1076"/>
          <ac:spMkLst>
            <pc:docMk/>
            <pc:sldMk cId="3967733297" sldId="359"/>
            <ac:spMk id="68" creationId="{A28287C2-A6EA-0A41-AF12-44D8CBE2AB73}"/>
          </ac:spMkLst>
        </pc:spChg>
        <pc:spChg chg="mod">
          <ac:chgData name="Brett Orzechowski" userId="aRwjAofKQJ6yogHUh3uWX3EgrFXUz5OUJLerasV4NZc=" providerId="None" clId="Web-{D9B313C6-98D7-4888-9FA3-CCA3E7377F40}" dt="2022-01-17T15:24:02.049" v="373" actId="1076"/>
          <ac:spMkLst>
            <pc:docMk/>
            <pc:sldMk cId="3967733297" sldId="359"/>
            <ac:spMk id="69" creationId="{1C3101A3-4F3C-6044-8F85-79BC8C8A02AB}"/>
          </ac:spMkLst>
        </pc:spChg>
        <pc:spChg chg="mod">
          <ac:chgData name="Brett Orzechowski" userId="aRwjAofKQJ6yogHUh3uWX3EgrFXUz5OUJLerasV4NZc=" providerId="None" clId="Web-{D9B313C6-98D7-4888-9FA3-CCA3E7377F40}" dt="2022-01-17T15:24:02.049" v="372" actId="1076"/>
          <ac:spMkLst>
            <pc:docMk/>
            <pc:sldMk cId="3967733297" sldId="359"/>
            <ac:spMk id="70" creationId="{512BEAE4-4B5F-E643-BDB2-B9848EED4242}"/>
          </ac:spMkLst>
        </pc:spChg>
        <pc:spChg chg="del">
          <ac:chgData name="Brett Orzechowski" userId="aRwjAofKQJ6yogHUh3uWX3EgrFXUz5OUJLerasV4NZc=" providerId="None" clId="Web-{D9B313C6-98D7-4888-9FA3-CCA3E7377F40}" dt="2022-01-17T15:23:02.814" v="327"/>
          <ac:spMkLst>
            <pc:docMk/>
            <pc:sldMk cId="3967733297" sldId="359"/>
            <ac:spMk id="71" creationId="{06B3494E-1281-4D4D-BA51-4F04D58CB798}"/>
          </ac:spMkLst>
        </pc:spChg>
        <pc:spChg chg="mod">
          <ac:chgData name="Brett Orzechowski" userId="aRwjAofKQJ6yogHUh3uWX3EgrFXUz5OUJLerasV4NZc=" providerId="None" clId="Web-{D9B313C6-98D7-4888-9FA3-CCA3E7377F40}" dt="2022-01-17T15:24:02.049" v="371" actId="1076"/>
          <ac:spMkLst>
            <pc:docMk/>
            <pc:sldMk cId="3967733297" sldId="359"/>
            <ac:spMk id="72" creationId="{C9F0D508-E6FF-4447-A902-0E993A96047D}"/>
          </ac:spMkLst>
        </pc:spChg>
        <pc:spChg chg="mod">
          <ac:chgData name="Brett Orzechowski" userId="aRwjAofKQJ6yogHUh3uWX3EgrFXUz5OUJLerasV4NZc=" providerId="None" clId="Web-{D9B313C6-98D7-4888-9FA3-CCA3E7377F40}" dt="2022-01-17T15:25:17.004" v="449" actId="20577"/>
          <ac:spMkLst>
            <pc:docMk/>
            <pc:sldMk cId="3967733297" sldId="359"/>
            <ac:spMk id="18432" creationId="{D7AB5B0C-C713-6245-B306-D9E8286FE33C}"/>
          </ac:spMkLst>
        </pc:spChg>
        <pc:spChg chg="mod">
          <ac:chgData name="Brett Orzechowski" userId="aRwjAofKQJ6yogHUh3uWX3EgrFXUz5OUJLerasV4NZc=" providerId="None" clId="Web-{D9B313C6-98D7-4888-9FA3-CCA3E7377F40}" dt="2022-01-17T15:25:20.285" v="450" actId="20577"/>
          <ac:spMkLst>
            <pc:docMk/>
            <pc:sldMk cId="3967733297" sldId="359"/>
            <ac:spMk id="18434" creationId="{00000000-0000-0000-0000-000000000000}"/>
          </ac:spMkLst>
        </pc:spChg>
        <pc:grpChg chg="mod">
          <ac:chgData name="Brett Orzechowski" userId="aRwjAofKQJ6yogHUh3uWX3EgrFXUz5OUJLerasV4NZc=" providerId="None" clId="Web-{D9B313C6-98D7-4888-9FA3-CCA3E7377F40}" dt="2022-01-17T15:24:02.049" v="380" actId="1076"/>
          <ac:grpSpMkLst>
            <pc:docMk/>
            <pc:sldMk cId="3967733297" sldId="359"/>
            <ac:grpSpMk id="59" creationId="{7B12804A-6BB4-BA48-A644-68F692B30442}"/>
          </ac:grpSpMkLst>
        </pc:grpChg>
      </pc:sldChg>
      <pc:sldChg chg="modSp">
        <pc:chgData name="Brett Orzechowski" userId="aRwjAofKQJ6yogHUh3uWX3EgrFXUz5OUJLerasV4NZc=" providerId="None" clId="Web-{D9B313C6-98D7-4888-9FA3-CCA3E7377F40}" dt="2022-01-17T15:21:28.093" v="294" actId="14100"/>
        <pc:sldMkLst>
          <pc:docMk/>
          <pc:sldMk cId="1146986902" sldId="378"/>
        </pc:sldMkLst>
        <pc:spChg chg="mod">
          <ac:chgData name="Brett Orzechowski" userId="aRwjAofKQJ6yogHUh3uWX3EgrFXUz5OUJLerasV4NZc=" providerId="None" clId="Web-{D9B313C6-98D7-4888-9FA3-CCA3E7377F40}" dt="2022-01-17T15:21:28.093" v="294" actId="14100"/>
          <ac:spMkLst>
            <pc:docMk/>
            <pc:sldMk cId="1146986902" sldId="378"/>
            <ac:spMk id="2" creationId="{0C2745CB-EF7B-0548-8B11-8205318CA570}"/>
          </ac:spMkLst>
        </pc:spChg>
      </pc:sldChg>
      <pc:sldChg chg="modSp">
        <pc:chgData name="Brett Orzechowski" userId="aRwjAofKQJ6yogHUh3uWX3EgrFXUz5OUJLerasV4NZc=" providerId="None" clId="Web-{D9B313C6-98D7-4888-9FA3-CCA3E7377F40}" dt="2022-01-17T15:14:26.975" v="191" actId="1076"/>
        <pc:sldMkLst>
          <pc:docMk/>
          <pc:sldMk cId="719769496" sldId="380"/>
        </pc:sldMkLst>
        <pc:spChg chg="mod">
          <ac:chgData name="Brett Orzechowski" userId="aRwjAofKQJ6yogHUh3uWX3EgrFXUz5OUJLerasV4NZc=" providerId="None" clId="Web-{D9B313C6-98D7-4888-9FA3-CCA3E7377F40}" dt="2022-01-17T15:13:00.629" v="176" actId="1076"/>
          <ac:spMkLst>
            <pc:docMk/>
            <pc:sldMk cId="719769496" sldId="380"/>
            <ac:spMk id="2" creationId="{B2065D7A-BBDF-B64A-A8EE-0BA9A472A4BC}"/>
          </ac:spMkLst>
        </pc:spChg>
        <pc:spChg chg="mod">
          <ac:chgData name="Brett Orzechowski" userId="aRwjAofKQJ6yogHUh3uWX3EgrFXUz5OUJLerasV4NZc=" providerId="None" clId="Web-{D9B313C6-98D7-4888-9FA3-CCA3E7377F40}" dt="2022-01-17T15:14:26.975" v="191" actId="1076"/>
          <ac:spMkLst>
            <pc:docMk/>
            <pc:sldMk cId="719769496" sldId="380"/>
            <ac:spMk id="3" creationId="{8D7C8B9E-7779-514A-AC08-FA4398399C8A}"/>
          </ac:spMkLst>
        </pc:spChg>
        <pc:spChg chg="mod">
          <ac:chgData name="Brett Orzechowski" userId="aRwjAofKQJ6yogHUh3uWX3EgrFXUz5OUJLerasV4NZc=" providerId="None" clId="Web-{D9B313C6-98D7-4888-9FA3-CCA3E7377F40}" dt="2022-01-17T15:13:13.426" v="179" actId="20577"/>
          <ac:spMkLst>
            <pc:docMk/>
            <pc:sldMk cId="719769496" sldId="380"/>
            <ac:spMk id="18434" creationId="{00000000-0000-0000-0000-000000000000}"/>
          </ac:spMkLst>
        </pc:spChg>
        <pc:grpChg chg="mod">
          <ac:chgData name="Brett Orzechowski" userId="aRwjAofKQJ6yogHUh3uWX3EgrFXUz5OUJLerasV4NZc=" providerId="None" clId="Web-{D9B313C6-98D7-4888-9FA3-CCA3E7377F40}" dt="2022-01-17T15:12:50.598" v="169" actId="1076"/>
          <ac:grpSpMkLst>
            <pc:docMk/>
            <pc:sldMk cId="719769496" sldId="380"/>
            <ac:grpSpMk id="6" creationId="{24D3223D-531B-B941-81F2-F84D8B443D0B}"/>
          </ac:grpSpMkLst>
        </pc:grpChg>
      </pc:sldChg>
      <pc:sldChg chg="delSp modSp">
        <pc:chgData name="Brett Orzechowski" userId="aRwjAofKQJ6yogHUh3uWX3EgrFXUz5OUJLerasV4NZc=" providerId="None" clId="Web-{D9B313C6-98D7-4888-9FA3-CCA3E7377F40}" dt="2022-01-17T15:18:56.902" v="242" actId="1076"/>
        <pc:sldMkLst>
          <pc:docMk/>
          <pc:sldMk cId="2673609655" sldId="381"/>
        </pc:sldMkLst>
        <pc:spChg chg="del mod">
          <ac:chgData name="Brett Orzechowski" userId="aRwjAofKQJ6yogHUh3uWX3EgrFXUz5OUJLerasV4NZc=" providerId="None" clId="Web-{D9B313C6-98D7-4888-9FA3-CCA3E7377F40}" dt="2022-01-17T15:16:55.915" v="211"/>
          <ac:spMkLst>
            <pc:docMk/>
            <pc:sldMk cId="2673609655" sldId="381"/>
            <ac:spMk id="2" creationId="{B2065D7A-BBDF-B64A-A8EE-0BA9A472A4BC}"/>
          </ac:spMkLst>
        </pc:spChg>
        <pc:spChg chg="mod">
          <ac:chgData name="Brett Orzechowski" userId="aRwjAofKQJ6yogHUh3uWX3EgrFXUz5OUJLerasV4NZc=" providerId="None" clId="Web-{D9B313C6-98D7-4888-9FA3-CCA3E7377F40}" dt="2022-01-17T15:18:56.887" v="241" actId="1076"/>
          <ac:spMkLst>
            <pc:docMk/>
            <pc:sldMk cId="2673609655" sldId="381"/>
            <ac:spMk id="11" creationId="{F64A2062-684E-1B4A-99B1-0F88E263B179}"/>
          </ac:spMkLst>
        </pc:spChg>
        <pc:spChg chg="mod">
          <ac:chgData name="Brett Orzechowski" userId="aRwjAofKQJ6yogHUh3uWX3EgrFXUz5OUJLerasV4NZc=" providerId="None" clId="Web-{D9B313C6-98D7-4888-9FA3-CCA3E7377F40}" dt="2022-01-17T15:18:56.902" v="242" actId="1076"/>
          <ac:spMkLst>
            <pc:docMk/>
            <pc:sldMk cId="2673609655" sldId="381"/>
            <ac:spMk id="12" creationId="{308DA613-41DC-CC48-8836-DEDDFEB84F4E}"/>
          </ac:spMkLst>
        </pc:spChg>
        <pc:spChg chg="mod">
          <ac:chgData name="Brett Orzechowski" userId="aRwjAofKQJ6yogHUh3uWX3EgrFXUz5OUJLerasV4NZc=" providerId="None" clId="Web-{D9B313C6-98D7-4888-9FA3-CCA3E7377F40}" dt="2022-01-17T15:17:17.713" v="216" actId="1076"/>
          <ac:spMkLst>
            <pc:docMk/>
            <pc:sldMk cId="2673609655" sldId="381"/>
            <ac:spMk id="18434" creationId="{00000000-0000-0000-0000-000000000000}"/>
          </ac:spMkLst>
        </pc:spChg>
      </pc:sldChg>
      <pc:sldChg chg="delSp modSp">
        <pc:chgData name="Brett Orzechowski" userId="aRwjAofKQJ6yogHUh3uWX3EgrFXUz5OUJLerasV4NZc=" providerId="None" clId="Web-{D9B313C6-98D7-4888-9FA3-CCA3E7377F40}" dt="2022-01-17T15:19:23.356" v="249" actId="20577"/>
        <pc:sldMkLst>
          <pc:docMk/>
          <pc:sldMk cId="2579262832" sldId="382"/>
        </pc:sldMkLst>
        <pc:spChg chg="del">
          <ac:chgData name="Brett Orzechowski" userId="aRwjAofKQJ6yogHUh3uWX3EgrFXUz5OUJLerasV4NZc=" providerId="None" clId="Web-{D9B313C6-98D7-4888-9FA3-CCA3E7377F40}" dt="2022-01-17T15:19:07.106" v="244"/>
          <ac:spMkLst>
            <pc:docMk/>
            <pc:sldMk cId="2579262832" sldId="382"/>
            <ac:spMk id="2" creationId="{B2065D7A-BBDF-B64A-A8EE-0BA9A472A4BC}"/>
          </ac:spMkLst>
        </pc:spChg>
        <pc:spChg chg="mod">
          <ac:chgData name="Brett Orzechowski" userId="aRwjAofKQJ6yogHUh3uWX3EgrFXUz5OUJLerasV4NZc=" providerId="None" clId="Web-{D9B313C6-98D7-4888-9FA3-CCA3E7377F40}" dt="2022-01-17T15:19:02.496" v="243" actId="1076"/>
          <ac:spMkLst>
            <pc:docMk/>
            <pc:sldMk cId="2579262832" sldId="382"/>
            <ac:spMk id="11" creationId="{F64A2062-684E-1B4A-99B1-0F88E263B179}"/>
          </ac:spMkLst>
        </pc:spChg>
        <pc:spChg chg="mod">
          <ac:chgData name="Brett Orzechowski" userId="aRwjAofKQJ6yogHUh3uWX3EgrFXUz5OUJLerasV4NZc=" providerId="None" clId="Web-{D9B313C6-98D7-4888-9FA3-CCA3E7377F40}" dt="2022-01-17T15:19:23.356" v="249" actId="20577"/>
          <ac:spMkLst>
            <pc:docMk/>
            <pc:sldMk cId="2579262832" sldId="382"/>
            <ac:spMk id="18434" creationId="{00000000-0000-0000-0000-000000000000}"/>
          </ac:spMkLst>
        </pc:spChg>
      </pc:sldChg>
      <pc:sldChg chg="delSp modSp">
        <pc:chgData name="Brett Orzechowski" userId="aRwjAofKQJ6yogHUh3uWX3EgrFXUz5OUJLerasV4NZc=" providerId="None" clId="Web-{D9B313C6-98D7-4888-9FA3-CCA3E7377F40}" dt="2022-01-17T15:21:10.468" v="291" actId="1076"/>
        <pc:sldMkLst>
          <pc:docMk/>
          <pc:sldMk cId="3565568774" sldId="383"/>
        </pc:sldMkLst>
        <pc:spChg chg="del">
          <ac:chgData name="Brett Orzechowski" userId="aRwjAofKQJ6yogHUh3uWX3EgrFXUz5OUJLerasV4NZc=" providerId="None" clId="Web-{D9B313C6-98D7-4888-9FA3-CCA3E7377F40}" dt="2022-01-17T15:19:50.653" v="254"/>
          <ac:spMkLst>
            <pc:docMk/>
            <pc:sldMk cId="3565568774" sldId="383"/>
            <ac:spMk id="2" creationId="{B2065D7A-BBDF-B64A-A8EE-0BA9A472A4BC}"/>
          </ac:spMkLst>
        </pc:spChg>
        <pc:spChg chg="mod">
          <ac:chgData name="Brett Orzechowski" userId="aRwjAofKQJ6yogHUh3uWX3EgrFXUz5OUJLerasV4NZc=" providerId="None" clId="Web-{D9B313C6-98D7-4888-9FA3-CCA3E7377F40}" dt="2022-01-17T15:20:17.529" v="263" actId="1076"/>
          <ac:spMkLst>
            <pc:docMk/>
            <pc:sldMk cId="3565568774" sldId="383"/>
            <ac:spMk id="7" creationId="{0C116D55-86B6-B94D-A2C1-0A9C99A594EF}"/>
          </ac:spMkLst>
        </pc:spChg>
        <pc:spChg chg="mod">
          <ac:chgData name="Brett Orzechowski" userId="aRwjAofKQJ6yogHUh3uWX3EgrFXUz5OUJLerasV4NZc=" providerId="None" clId="Web-{D9B313C6-98D7-4888-9FA3-CCA3E7377F40}" dt="2022-01-17T15:20:17.513" v="260" actId="1076"/>
          <ac:spMkLst>
            <pc:docMk/>
            <pc:sldMk cId="3565568774" sldId="383"/>
            <ac:spMk id="8" creationId="{A9BCB37B-5125-F143-BAE6-BDCB625A20B4}"/>
          </ac:spMkLst>
        </pc:spChg>
        <pc:spChg chg="mod">
          <ac:chgData name="Brett Orzechowski" userId="aRwjAofKQJ6yogHUh3uWX3EgrFXUz5OUJLerasV4NZc=" providerId="None" clId="Web-{D9B313C6-98D7-4888-9FA3-CCA3E7377F40}" dt="2022-01-17T15:21:10.468" v="291" actId="1076"/>
          <ac:spMkLst>
            <pc:docMk/>
            <pc:sldMk cId="3565568774" sldId="383"/>
            <ac:spMk id="11" creationId="{F64A2062-684E-1B4A-99B1-0F88E263B179}"/>
          </ac:spMkLst>
        </pc:spChg>
        <pc:spChg chg="mod">
          <ac:chgData name="Brett Orzechowski" userId="aRwjAofKQJ6yogHUh3uWX3EgrFXUz5OUJLerasV4NZc=" providerId="None" clId="Web-{D9B313C6-98D7-4888-9FA3-CCA3E7377F40}" dt="2022-01-17T15:20:27.764" v="274" actId="20577"/>
          <ac:spMkLst>
            <pc:docMk/>
            <pc:sldMk cId="3565568774" sldId="383"/>
            <ac:spMk id="12" creationId="{308DA613-41DC-CC48-8836-DEDDFEB84F4E}"/>
          </ac:spMkLst>
        </pc:spChg>
        <pc:spChg chg="mod">
          <ac:chgData name="Brett Orzechowski" userId="aRwjAofKQJ6yogHUh3uWX3EgrFXUz5OUJLerasV4NZc=" providerId="None" clId="Web-{D9B313C6-98D7-4888-9FA3-CCA3E7377F40}" dt="2022-01-17T15:20:17.513" v="261" actId="1076"/>
          <ac:spMkLst>
            <pc:docMk/>
            <pc:sldMk cId="3565568774" sldId="383"/>
            <ac:spMk id="13" creationId="{0DB7E297-B3CB-FF42-AF95-32BFCCD4BBDB}"/>
          </ac:spMkLst>
        </pc:spChg>
        <pc:spChg chg="mod">
          <ac:chgData name="Brett Orzechowski" userId="aRwjAofKQJ6yogHUh3uWX3EgrFXUz5OUJLerasV4NZc=" providerId="None" clId="Web-{D9B313C6-98D7-4888-9FA3-CCA3E7377F40}" dt="2022-01-17T15:20:17.513" v="262" actId="1076"/>
          <ac:spMkLst>
            <pc:docMk/>
            <pc:sldMk cId="3565568774" sldId="383"/>
            <ac:spMk id="14" creationId="{336E4929-EEE2-9747-A063-D2A5FE99D318}"/>
          </ac:spMkLst>
        </pc:spChg>
        <pc:spChg chg="mod">
          <ac:chgData name="Brett Orzechowski" userId="aRwjAofKQJ6yogHUh3uWX3EgrFXUz5OUJLerasV4NZc=" providerId="None" clId="Web-{D9B313C6-98D7-4888-9FA3-CCA3E7377F40}" dt="2022-01-17T15:20:17.529" v="264" actId="1076"/>
          <ac:spMkLst>
            <pc:docMk/>
            <pc:sldMk cId="3565568774" sldId="383"/>
            <ac:spMk id="15" creationId="{67BE5817-3283-C34B-AF50-CE777C663831}"/>
          </ac:spMkLst>
        </pc:spChg>
        <pc:spChg chg="mod">
          <ac:chgData name="Brett Orzechowski" userId="aRwjAofKQJ6yogHUh3uWX3EgrFXUz5OUJLerasV4NZc=" providerId="None" clId="Web-{D9B313C6-98D7-4888-9FA3-CCA3E7377F40}" dt="2022-01-17T15:20:17.545" v="265" actId="1076"/>
          <ac:spMkLst>
            <pc:docMk/>
            <pc:sldMk cId="3565568774" sldId="383"/>
            <ac:spMk id="16" creationId="{BBBA92E7-3FC0-C84A-962B-F8ABA6E23FDC}"/>
          </ac:spMkLst>
        </pc:spChg>
        <pc:spChg chg="mod">
          <ac:chgData name="Brett Orzechowski" userId="aRwjAofKQJ6yogHUh3uWX3EgrFXUz5OUJLerasV4NZc=" providerId="None" clId="Web-{D9B313C6-98D7-4888-9FA3-CCA3E7377F40}" dt="2022-01-17T15:20:17.545" v="266" actId="1076"/>
          <ac:spMkLst>
            <pc:docMk/>
            <pc:sldMk cId="3565568774" sldId="383"/>
            <ac:spMk id="17" creationId="{08AD62BF-82A3-F347-8317-1BE2162A8E75}"/>
          </ac:spMkLst>
        </pc:spChg>
        <pc:spChg chg="mod">
          <ac:chgData name="Brett Orzechowski" userId="aRwjAofKQJ6yogHUh3uWX3EgrFXUz5OUJLerasV4NZc=" providerId="None" clId="Web-{D9B313C6-98D7-4888-9FA3-CCA3E7377F40}" dt="2022-01-17T15:20:17.560" v="267" actId="1076"/>
          <ac:spMkLst>
            <pc:docMk/>
            <pc:sldMk cId="3565568774" sldId="383"/>
            <ac:spMk id="18" creationId="{D14A53C1-57B3-7F48-A719-643AB3A0D1F3}"/>
          </ac:spMkLst>
        </pc:spChg>
        <pc:spChg chg="mod">
          <ac:chgData name="Brett Orzechowski" userId="aRwjAofKQJ6yogHUh3uWX3EgrFXUz5OUJLerasV4NZc=" providerId="None" clId="Web-{D9B313C6-98D7-4888-9FA3-CCA3E7377F40}" dt="2022-01-17T15:20:17.498" v="258" actId="1076"/>
          <ac:spMkLst>
            <pc:docMk/>
            <pc:sldMk cId="3565568774" sldId="383"/>
            <ac:spMk id="19" creationId="{754DF5FF-CF15-E447-AD0B-F65B9DCB1A00}"/>
          </ac:spMkLst>
        </pc:spChg>
        <pc:spChg chg="mod">
          <ac:chgData name="Brett Orzechowski" userId="aRwjAofKQJ6yogHUh3uWX3EgrFXUz5OUJLerasV4NZc=" providerId="None" clId="Web-{D9B313C6-98D7-4888-9FA3-CCA3E7377F40}" dt="2022-01-17T15:20:17.560" v="268" actId="1076"/>
          <ac:spMkLst>
            <pc:docMk/>
            <pc:sldMk cId="3565568774" sldId="383"/>
            <ac:spMk id="20" creationId="{2940AE6D-5C7E-9A40-8E50-26511D243D33}"/>
          </ac:spMkLst>
        </pc:spChg>
        <pc:spChg chg="mod">
          <ac:chgData name="Brett Orzechowski" userId="aRwjAofKQJ6yogHUh3uWX3EgrFXUz5OUJLerasV4NZc=" providerId="None" clId="Web-{D9B313C6-98D7-4888-9FA3-CCA3E7377F40}" dt="2022-01-17T15:20:17.560" v="269" actId="1076"/>
          <ac:spMkLst>
            <pc:docMk/>
            <pc:sldMk cId="3565568774" sldId="383"/>
            <ac:spMk id="21" creationId="{2293BA9B-4015-AD4C-AEB3-B1F990C3ACA6}"/>
          </ac:spMkLst>
        </pc:spChg>
        <pc:spChg chg="mod">
          <ac:chgData name="Brett Orzechowski" userId="aRwjAofKQJ6yogHUh3uWX3EgrFXUz5OUJLerasV4NZc=" providerId="None" clId="Web-{D9B313C6-98D7-4888-9FA3-CCA3E7377F40}" dt="2022-01-17T15:20:17.482" v="257" actId="1076"/>
          <ac:spMkLst>
            <pc:docMk/>
            <pc:sldMk cId="3565568774" sldId="383"/>
            <ac:spMk id="22" creationId="{4B8DD96D-8A2C-0042-9E9D-8B4F1441A44A}"/>
          </ac:spMkLst>
        </pc:spChg>
        <pc:spChg chg="mod">
          <ac:chgData name="Brett Orzechowski" userId="aRwjAofKQJ6yogHUh3uWX3EgrFXUz5OUJLerasV4NZc=" providerId="None" clId="Web-{D9B313C6-98D7-4888-9FA3-CCA3E7377F40}" dt="2022-01-17T15:21:07.639" v="290" actId="20577"/>
          <ac:spMkLst>
            <pc:docMk/>
            <pc:sldMk cId="3565568774" sldId="383"/>
            <ac:spMk id="18434" creationId="{00000000-0000-0000-0000-000000000000}"/>
          </ac:spMkLst>
        </pc:spChg>
        <pc:grpChg chg="mod">
          <ac:chgData name="Brett Orzechowski" userId="aRwjAofKQJ6yogHUh3uWX3EgrFXUz5OUJLerasV4NZc=" providerId="None" clId="Web-{D9B313C6-98D7-4888-9FA3-CCA3E7377F40}" dt="2022-01-17T15:20:17.498" v="259" actId="1076"/>
          <ac:grpSpMkLst>
            <pc:docMk/>
            <pc:sldMk cId="3565568774" sldId="383"/>
            <ac:grpSpMk id="6" creationId="{24D3223D-531B-B941-81F2-F84D8B443D0B}"/>
          </ac:grpSpMkLst>
        </pc:grpChg>
        <pc:picChg chg="mod">
          <ac:chgData name="Brett Orzechowski" userId="aRwjAofKQJ6yogHUh3uWX3EgrFXUz5OUJLerasV4NZc=" providerId="None" clId="Web-{D9B313C6-98D7-4888-9FA3-CCA3E7377F40}" dt="2022-01-17T15:20:51.764" v="285" actId="1076"/>
          <ac:picMkLst>
            <pc:docMk/>
            <pc:sldMk cId="3565568774" sldId="383"/>
            <ac:picMk id="23" creationId="{F63C1F5D-95CD-FE4C-BA07-6056A2B0BDBE}"/>
          </ac:picMkLst>
        </pc:picChg>
      </pc:sldChg>
      <pc:sldChg chg="modSp">
        <pc:chgData name="Brett Orzechowski" userId="aRwjAofKQJ6yogHUh3uWX3EgrFXUz5OUJLerasV4NZc=" providerId="None" clId="Web-{D9B313C6-98D7-4888-9FA3-CCA3E7377F40}" dt="2022-01-17T15:31:37.918" v="542" actId="20577"/>
        <pc:sldMkLst>
          <pc:docMk/>
          <pc:sldMk cId="4040976373" sldId="384"/>
        </pc:sldMkLst>
        <pc:spChg chg="mod">
          <ac:chgData name="Brett Orzechowski" userId="aRwjAofKQJ6yogHUh3uWX3EgrFXUz5OUJLerasV4NZc=" providerId="None" clId="Web-{D9B313C6-98D7-4888-9FA3-CCA3E7377F40}" dt="2022-01-17T15:31:37.918" v="542" actId="20577"/>
          <ac:spMkLst>
            <pc:docMk/>
            <pc:sldMk cId="4040976373" sldId="384"/>
            <ac:spMk id="3" creationId="{4B62059C-EB22-4347-AA93-7AFAE93F315A}"/>
          </ac:spMkLst>
        </pc:spChg>
      </pc:sldChg>
      <pc:sldChg chg="delSp modSp">
        <pc:chgData name="Brett Orzechowski" userId="aRwjAofKQJ6yogHUh3uWX3EgrFXUz5OUJLerasV4NZc=" providerId="None" clId="Web-{D9B313C6-98D7-4888-9FA3-CCA3E7377F40}" dt="2022-01-17T15:27:03.006" v="471"/>
        <pc:sldMkLst>
          <pc:docMk/>
          <pc:sldMk cId="2495990050" sldId="386"/>
        </pc:sldMkLst>
        <pc:spChg chg="mod">
          <ac:chgData name="Brett Orzechowski" userId="aRwjAofKQJ6yogHUh3uWX3EgrFXUz5OUJLerasV4NZc=" providerId="None" clId="Web-{D9B313C6-98D7-4888-9FA3-CCA3E7377F40}" dt="2022-01-17T15:26:21.583" v="464" actId="1076"/>
          <ac:spMkLst>
            <pc:docMk/>
            <pc:sldMk cId="2495990050" sldId="386"/>
            <ac:spMk id="5" creationId="{E20CFF53-4FB5-B940-9C52-163FC1FB0C8E}"/>
          </ac:spMkLst>
        </pc:spChg>
        <pc:spChg chg="mod">
          <ac:chgData name="Brett Orzechowski" userId="aRwjAofKQJ6yogHUh3uWX3EgrFXUz5OUJLerasV4NZc=" providerId="None" clId="Web-{D9B313C6-98D7-4888-9FA3-CCA3E7377F40}" dt="2022-01-17T15:26:15.083" v="463" actId="20577"/>
          <ac:spMkLst>
            <pc:docMk/>
            <pc:sldMk cId="2495990050" sldId="386"/>
            <ac:spMk id="6" creationId="{B418FF75-B1A5-4643-974D-8D96BAA621BE}"/>
          </ac:spMkLst>
        </pc:spChg>
        <pc:spChg chg="del">
          <ac:chgData name="Brett Orzechowski" userId="aRwjAofKQJ6yogHUh3uWX3EgrFXUz5OUJLerasV4NZc=" providerId="None" clId="Web-{D9B313C6-98D7-4888-9FA3-CCA3E7377F40}" dt="2022-01-17T15:25:50.770" v="454"/>
          <ac:spMkLst>
            <pc:docMk/>
            <pc:sldMk cId="2495990050" sldId="386"/>
            <ac:spMk id="29" creationId="{DF3AB88A-004F-9D4C-9D73-0D040D5FDD92}"/>
          </ac:spMkLst>
        </pc:spChg>
        <pc:spChg chg="del mod">
          <ac:chgData name="Brett Orzechowski" userId="aRwjAofKQJ6yogHUh3uWX3EgrFXUz5OUJLerasV4NZc=" providerId="None" clId="Web-{D9B313C6-98D7-4888-9FA3-CCA3E7377F40}" dt="2022-01-17T15:27:03.006" v="471"/>
          <ac:spMkLst>
            <pc:docMk/>
            <pc:sldMk cId="2495990050" sldId="386"/>
            <ac:spMk id="18434" creationId="{00000000-0000-0000-0000-000000000000}"/>
          </ac:spMkLst>
        </pc:spChg>
      </pc:sldChg>
      <pc:sldChg chg="delSp modSp">
        <pc:chgData name="Brett Orzechowski" userId="aRwjAofKQJ6yogHUh3uWX3EgrFXUz5OUJLerasV4NZc=" providerId="None" clId="Web-{D9B313C6-98D7-4888-9FA3-CCA3E7377F40}" dt="2022-01-17T15:27:08.194" v="472"/>
        <pc:sldMkLst>
          <pc:docMk/>
          <pc:sldMk cId="3787488877" sldId="387"/>
        </pc:sldMkLst>
        <pc:spChg chg="del">
          <ac:chgData name="Brett Orzechowski" userId="aRwjAofKQJ6yogHUh3uWX3EgrFXUz5OUJLerasV4NZc=" providerId="None" clId="Web-{D9B313C6-98D7-4888-9FA3-CCA3E7377F40}" dt="2022-01-17T15:27:08.194" v="472"/>
          <ac:spMkLst>
            <pc:docMk/>
            <pc:sldMk cId="3787488877" sldId="387"/>
            <ac:spMk id="29" creationId="{DF3AB88A-004F-9D4C-9D73-0D040D5FDD92}"/>
          </ac:spMkLst>
        </pc:spChg>
        <pc:spChg chg="del mod">
          <ac:chgData name="Brett Orzechowski" userId="aRwjAofKQJ6yogHUh3uWX3EgrFXUz5OUJLerasV4NZc=" providerId="None" clId="Web-{D9B313C6-98D7-4888-9FA3-CCA3E7377F40}" dt="2022-01-17T15:26:56.896" v="470"/>
          <ac:spMkLst>
            <pc:docMk/>
            <pc:sldMk cId="3787488877" sldId="387"/>
            <ac:spMk id="18434" creationId="{00000000-0000-0000-0000-000000000000}"/>
          </ac:spMkLst>
        </pc:spChg>
      </pc:sldChg>
      <pc:sldChg chg="addSp delSp modSp">
        <pc:chgData name="Brett Orzechowski" userId="aRwjAofKQJ6yogHUh3uWX3EgrFXUz5OUJLerasV4NZc=" providerId="None" clId="Web-{D9B313C6-98D7-4888-9FA3-CCA3E7377F40}" dt="2022-01-17T15:16:46.071" v="208" actId="1076"/>
        <pc:sldMkLst>
          <pc:docMk/>
          <pc:sldMk cId="632556065" sldId="405"/>
        </pc:sldMkLst>
        <pc:spChg chg="del mod">
          <ac:chgData name="Brett Orzechowski" userId="aRwjAofKQJ6yogHUh3uWX3EgrFXUz5OUJLerasV4NZc=" providerId="None" clId="Web-{D9B313C6-98D7-4888-9FA3-CCA3E7377F40}" dt="2022-01-17T15:16:06.242" v="201"/>
          <ac:spMkLst>
            <pc:docMk/>
            <pc:sldMk cId="632556065" sldId="405"/>
            <ac:spMk id="2" creationId="{B2065D7A-BBDF-B64A-A8EE-0BA9A472A4BC}"/>
          </ac:spMkLst>
        </pc:spChg>
        <pc:spChg chg="mod">
          <ac:chgData name="Brett Orzechowski" userId="aRwjAofKQJ6yogHUh3uWX3EgrFXUz5OUJLerasV4NZc=" providerId="None" clId="Web-{D9B313C6-98D7-4888-9FA3-CCA3E7377F40}" dt="2022-01-17T15:16:40.431" v="207" actId="1076"/>
          <ac:spMkLst>
            <pc:docMk/>
            <pc:sldMk cId="632556065" sldId="405"/>
            <ac:spMk id="3" creationId="{8D7C8B9E-7779-514A-AC08-FA4398399C8A}"/>
          </ac:spMkLst>
        </pc:spChg>
        <pc:spChg chg="del">
          <ac:chgData name="Brett Orzechowski" userId="aRwjAofKQJ6yogHUh3uWX3EgrFXUz5OUJLerasV4NZc=" providerId="None" clId="Web-{D9B313C6-98D7-4888-9FA3-CCA3E7377F40}" dt="2022-01-17T15:15:52.852" v="194"/>
          <ac:spMkLst>
            <pc:docMk/>
            <pc:sldMk cId="632556065" sldId="405"/>
            <ac:spMk id="8" creationId="{A9BCB37B-5125-F143-BAE6-BDCB625A20B4}"/>
          </ac:spMkLst>
        </pc:spChg>
        <pc:spChg chg="del mod">
          <ac:chgData name="Brett Orzechowski" userId="aRwjAofKQJ6yogHUh3uWX3EgrFXUz5OUJLerasV4NZc=" providerId="None" clId="Web-{D9B313C6-98D7-4888-9FA3-CCA3E7377F40}" dt="2022-01-17T15:16:02.430" v="199"/>
          <ac:spMkLst>
            <pc:docMk/>
            <pc:sldMk cId="632556065" sldId="405"/>
            <ac:spMk id="10" creationId="{344CF9A9-F431-3D4C-9223-F892D63A3839}"/>
          </ac:spMkLst>
        </pc:spChg>
        <pc:spChg chg="del mod">
          <ac:chgData name="Brett Orzechowski" userId="aRwjAofKQJ6yogHUh3uWX3EgrFXUz5OUJLerasV4NZc=" providerId="None" clId="Web-{D9B313C6-98D7-4888-9FA3-CCA3E7377F40}" dt="2022-01-17T15:15:55.461" v="196"/>
          <ac:spMkLst>
            <pc:docMk/>
            <pc:sldMk cId="632556065" sldId="405"/>
            <ac:spMk id="13" creationId="{0DB7E297-B3CB-FF42-AF95-32BFCCD4BBDB}"/>
          </ac:spMkLst>
        </pc:spChg>
        <pc:spChg chg="del mod">
          <ac:chgData name="Brett Orzechowski" userId="aRwjAofKQJ6yogHUh3uWX3EgrFXUz5OUJLerasV4NZc=" providerId="None" clId="Web-{D9B313C6-98D7-4888-9FA3-CCA3E7377F40}" dt="2022-01-17T15:15:58.695" v="197"/>
          <ac:spMkLst>
            <pc:docMk/>
            <pc:sldMk cId="632556065" sldId="405"/>
            <ac:spMk id="14" creationId="{336E4929-EEE2-9747-A063-D2A5FE99D318}"/>
          </ac:spMkLst>
        </pc:spChg>
        <pc:spChg chg="mod">
          <ac:chgData name="Brett Orzechowski" userId="aRwjAofKQJ6yogHUh3uWX3EgrFXUz5OUJLerasV4NZc=" providerId="None" clId="Web-{D9B313C6-98D7-4888-9FA3-CCA3E7377F40}" dt="2022-01-17T15:16:35.290" v="206" actId="20577"/>
          <ac:spMkLst>
            <pc:docMk/>
            <pc:sldMk cId="632556065" sldId="405"/>
            <ac:spMk id="18434" creationId="{00000000-0000-0000-0000-000000000000}"/>
          </ac:spMkLst>
        </pc:spChg>
        <pc:grpChg chg="del mod">
          <ac:chgData name="Brett Orzechowski" userId="aRwjAofKQJ6yogHUh3uWX3EgrFXUz5OUJLerasV4NZc=" providerId="None" clId="Web-{D9B313C6-98D7-4888-9FA3-CCA3E7377F40}" dt="2022-01-17T15:16:03.649" v="200"/>
          <ac:grpSpMkLst>
            <pc:docMk/>
            <pc:sldMk cId="632556065" sldId="405"/>
            <ac:grpSpMk id="6" creationId="{24D3223D-531B-B941-81F2-F84D8B443D0B}"/>
          </ac:grpSpMkLst>
        </pc:grpChg>
        <pc:picChg chg="add mod">
          <ac:chgData name="Brett Orzechowski" userId="aRwjAofKQJ6yogHUh3uWX3EgrFXUz5OUJLerasV4NZc=" providerId="None" clId="Web-{D9B313C6-98D7-4888-9FA3-CCA3E7377F40}" dt="2022-01-17T15:16:46.071" v="208" actId="1076"/>
          <ac:picMkLst>
            <pc:docMk/>
            <pc:sldMk cId="632556065" sldId="405"/>
            <ac:picMk id="4" creationId="{5ED1BE22-EE56-40BD-BB70-34CF3B2734EF}"/>
          </ac:picMkLst>
        </pc:picChg>
      </pc:sldChg>
      <pc:sldChg chg="delSp modSp">
        <pc:chgData name="Brett Orzechowski" userId="aRwjAofKQJ6yogHUh3uWX3EgrFXUz5OUJLerasV4NZc=" providerId="None" clId="Web-{D9B313C6-98D7-4888-9FA3-CCA3E7377F40}" dt="2022-01-17T15:27:40.147" v="477" actId="1076"/>
        <pc:sldMkLst>
          <pc:docMk/>
          <pc:sldMk cId="1859722166" sldId="406"/>
        </pc:sldMkLst>
        <pc:spChg chg="mod">
          <ac:chgData name="Brett Orzechowski" userId="aRwjAofKQJ6yogHUh3uWX3EgrFXUz5OUJLerasV4NZc=" providerId="None" clId="Web-{D9B313C6-98D7-4888-9FA3-CCA3E7377F40}" dt="2022-01-17T15:27:40.147" v="477" actId="1076"/>
          <ac:spMkLst>
            <pc:docMk/>
            <pc:sldMk cId="1859722166" sldId="406"/>
            <ac:spMk id="7" creationId="{C18024B6-184A-8E4A-B4D7-5DB7B93DDCAE}"/>
          </ac:spMkLst>
        </pc:spChg>
        <pc:spChg chg="del">
          <ac:chgData name="Brett Orzechowski" userId="aRwjAofKQJ6yogHUh3uWX3EgrFXUz5OUJLerasV4NZc=" providerId="None" clId="Web-{D9B313C6-98D7-4888-9FA3-CCA3E7377F40}" dt="2022-01-17T15:27:26.553" v="474"/>
          <ac:spMkLst>
            <pc:docMk/>
            <pc:sldMk cId="1859722166" sldId="406"/>
            <ac:spMk id="18434" creationId="{00000000-0000-0000-0000-000000000000}"/>
          </ac:spMkLst>
        </pc:spChg>
        <pc:picChg chg="mod">
          <ac:chgData name="Brett Orzechowski" userId="aRwjAofKQJ6yogHUh3uWX3EgrFXUz5OUJLerasV4NZc=" providerId="None" clId="Web-{D9B313C6-98D7-4888-9FA3-CCA3E7377F40}" dt="2022-01-17T15:27:31.116" v="475" actId="14100"/>
          <ac:picMkLst>
            <pc:docMk/>
            <pc:sldMk cId="1859722166" sldId="406"/>
            <ac:picMk id="6" creationId="{A89B3C1F-EB80-8347-ADF9-F95F92643C06}"/>
          </ac:picMkLst>
        </pc:picChg>
      </pc:sldChg>
      <pc:sldChg chg="modSp">
        <pc:chgData name="Brett Orzechowski" userId="aRwjAofKQJ6yogHUh3uWX3EgrFXUz5OUJLerasV4NZc=" providerId="None" clId="Web-{D9B313C6-98D7-4888-9FA3-CCA3E7377F40}" dt="2022-01-17T15:28:20.804" v="490" actId="20577"/>
        <pc:sldMkLst>
          <pc:docMk/>
          <pc:sldMk cId="3452038774" sldId="407"/>
        </pc:sldMkLst>
        <pc:spChg chg="mod">
          <ac:chgData name="Brett Orzechowski" userId="aRwjAofKQJ6yogHUh3uWX3EgrFXUz5OUJLerasV4NZc=" providerId="None" clId="Web-{D9B313C6-98D7-4888-9FA3-CCA3E7377F40}" dt="2022-01-17T15:28:17.789" v="489" actId="20577"/>
          <ac:spMkLst>
            <pc:docMk/>
            <pc:sldMk cId="3452038774" sldId="407"/>
            <ac:spMk id="8" creationId="{955763FF-9030-1A45-B622-F4A1CBF7AF89}"/>
          </ac:spMkLst>
        </pc:spChg>
        <pc:spChg chg="mod">
          <ac:chgData name="Brett Orzechowski" userId="aRwjAofKQJ6yogHUh3uWX3EgrFXUz5OUJLerasV4NZc=" providerId="None" clId="Web-{D9B313C6-98D7-4888-9FA3-CCA3E7377F40}" dt="2022-01-17T15:28:20.804" v="490" actId="20577"/>
          <ac:spMkLst>
            <pc:docMk/>
            <pc:sldMk cId="3452038774" sldId="407"/>
            <ac:spMk id="10" creationId="{5134028C-1B86-FA40-B98F-99B84D3A022F}"/>
          </ac:spMkLst>
        </pc:spChg>
      </pc:sldChg>
      <pc:sldChg chg="modSp">
        <pc:chgData name="Brett Orzechowski" userId="aRwjAofKQJ6yogHUh3uWX3EgrFXUz5OUJLerasV4NZc=" providerId="None" clId="Web-{D9B313C6-98D7-4888-9FA3-CCA3E7377F40}" dt="2022-01-17T15:29:35.540" v="537" actId="14100"/>
        <pc:sldMkLst>
          <pc:docMk/>
          <pc:sldMk cId="4135845373" sldId="408"/>
        </pc:sldMkLst>
        <pc:spChg chg="mod">
          <ac:chgData name="Brett Orzechowski" userId="aRwjAofKQJ6yogHUh3uWX3EgrFXUz5OUJLerasV4NZc=" providerId="None" clId="Web-{D9B313C6-98D7-4888-9FA3-CCA3E7377F40}" dt="2022-01-17T15:28:43.008" v="497" actId="1076"/>
          <ac:spMkLst>
            <pc:docMk/>
            <pc:sldMk cId="4135845373" sldId="408"/>
            <ac:spMk id="2" creationId="{1C2852D8-05C9-5846-A2D7-2C8D9B168AF3}"/>
          </ac:spMkLst>
        </pc:spChg>
        <pc:spChg chg="mod">
          <ac:chgData name="Brett Orzechowski" userId="aRwjAofKQJ6yogHUh3uWX3EgrFXUz5OUJLerasV4NZc=" providerId="None" clId="Web-{D9B313C6-98D7-4888-9FA3-CCA3E7377F40}" dt="2022-01-17T15:29:35.540" v="537" actId="14100"/>
          <ac:spMkLst>
            <pc:docMk/>
            <pc:sldMk cId="4135845373" sldId="408"/>
            <ac:spMk id="3" creationId="{431B38A3-33BA-B64B-A045-DA318A49C346}"/>
          </ac:spMkLst>
        </pc:spChg>
      </pc:sldChg>
      <pc:sldChg chg="delSp modSp">
        <pc:chgData name="Brett Orzechowski" userId="aRwjAofKQJ6yogHUh3uWX3EgrFXUz5OUJLerasV4NZc=" providerId="None" clId="Web-{D9B313C6-98D7-4888-9FA3-CCA3E7377F40}" dt="2022-01-17T15:25:39.754" v="453" actId="20577"/>
        <pc:sldMkLst>
          <pc:docMk/>
          <pc:sldMk cId="3194773859" sldId="415"/>
        </pc:sldMkLst>
        <pc:spChg chg="mod">
          <ac:chgData name="Brett Orzechowski" userId="aRwjAofKQJ6yogHUh3uWX3EgrFXUz5OUJLerasV4NZc=" providerId="None" clId="Web-{D9B313C6-98D7-4888-9FA3-CCA3E7377F40}" dt="2022-01-17T15:25:35.129" v="452" actId="20577"/>
          <ac:spMkLst>
            <pc:docMk/>
            <pc:sldMk cId="3194773859" sldId="415"/>
            <ac:spMk id="24" creationId="{9E081EE4-AC55-5F49-9C97-E389F0102486}"/>
          </ac:spMkLst>
        </pc:spChg>
        <pc:spChg chg="del">
          <ac:chgData name="Brett Orzechowski" userId="aRwjAofKQJ6yogHUh3uWX3EgrFXUz5OUJLerasV4NZc=" providerId="None" clId="Web-{D9B313C6-98D7-4888-9FA3-CCA3E7377F40}" dt="2022-01-17T15:25:30.113" v="451"/>
          <ac:spMkLst>
            <pc:docMk/>
            <pc:sldMk cId="3194773859" sldId="415"/>
            <ac:spMk id="71" creationId="{06B3494E-1281-4D4D-BA51-4F04D58CB798}"/>
          </ac:spMkLst>
        </pc:spChg>
        <pc:spChg chg="mod">
          <ac:chgData name="Brett Orzechowski" userId="aRwjAofKQJ6yogHUh3uWX3EgrFXUz5OUJLerasV4NZc=" providerId="None" clId="Web-{D9B313C6-98D7-4888-9FA3-CCA3E7377F40}" dt="2022-01-17T15:25:39.754" v="453" actId="20577"/>
          <ac:spMkLst>
            <pc:docMk/>
            <pc:sldMk cId="3194773859" sldId="415"/>
            <ac:spMk id="18433" creationId="{9DDBF4B1-6CAD-8049-841E-F8D8BB1115B2}"/>
          </ac:spMkLst>
        </pc:spChg>
      </pc:sldChg>
      <pc:sldChg chg="modSp">
        <pc:chgData name="Brett Orzechowski" userId="aRwjAofKQJ6yogHUh3uWX3EgrFXUz5OUJLerasV4NZc=" providerId="None" clId="Web-{D9B313C6-98D7-4888-9FA3-CCA3E7377F40}" dt="2022-01-17T15:11:34.768" v="159" actId="20577"/>
        <pc:sldMkLst>
          <pc:docMk/>
          <pc:sldMk cId="469552980" sldId="416"/>
        </pc:sldMkLst>
        <pc:spChg chg="mod">
          <ac:chgData name="Brett Orzechowski" userId="aRwjAofKQJ6yogHUh3uWX3EgrFXUz5OUJLerasV4NZc=" providerId="None" clId="Web-{D9B313C6-98D7-4888-9FA3-CCA3E7377F40}" dt="2022-01-17T15:11:34.768" v="159" actId="20577"/>
          <ac:spMkLst>
            <pc:docMk/>
            <pc:sldMk cId="469552980" sldId="416"/>
            <ac:spMk id="5" creationId="{E6AEFB7C-75EB-A34F-8218-048FD873E52A}"/>
          </ac:spMkLst>
        </pc:spChg>
        <pc:spChg chg="mod">
          <ac:chgData name="Brett Orzechowski" userId="aRwjAofKQJ6yogHUh3uWX3EgrFXUz5OUJLerasV4NZc=" providerId="None" clId="Web-{D9B313C6-98D7-4888-9FA3-CCA3E7377F40}" dt="2022-01-17T15:11:28.330" v="157" actId="1076"/>
          <ac:spMkLst>
            <pc:docMk/>
            <pc:sldMk cId="469552980" sldId="416"/>
            <ac:spMk id="8" creationId="{F4822F90-8473-444B-B6CF-72435FABA2C8}"/>
          </ac:spMkLst>
        </pc:spChg>
      </pc:sldChg>
      <pc:sldChg chg="modSp">
        <pc:chgData name="Brett Orzechowski" userId="aRwjAofKQJ6yogHUh3uWX3EgrFXUz5OUJLerasV4NZc=" providerId="None" clId="Web-{D9B313C6-98D7-4888-9FA3-CCA3E7377F40}" dt="2022-01-17T15:12:07.456" v="162" actId="1076"/>
        <pc:sldMkLst>
          <pc:docMk/>
          <pc:sldMk cId="964211877" sldId="417"/>
        </pc:sldMkLst>
        <pc:spChg chg="mod">
          <ac:chgData name="Brett Orzechowski" userId="aRwjAofKQJ6yogHUh3uWX3EgrFXUz5OUJLerasV4NZc=" providerId="None" clId="Web-{D9B313C6-98D7-4888-9FA3-CCA3E7377F40}" dt="2022-01-17T15:12:07.456" v="162" actId="1076"/>
          <ac:spMkLst>
            <pc:docMk/>
            <pc:sldMk cId="964211877" sldId="417"/>
            <ac:spMk id="5" creationId="{E6AEFB7C-75EB-A34F-8218-048FD873E52A}"/>
          </ac:spMkLst>
        </pc:spChg>
      </pc:sldChg>
      <pc:sldChg chg="modSp">
        <pc:chgData name="Brett Orzechowski" userId="aRwjAofKQJ6yogHUh3uWX3EgrFXUz5OUJLerasV4NZc=" providerId="None" clId="Web-{D9B313C6-98D7-4888-9FA3-CCA3E7377F40}" dt="2022-01-17T15:08:29.170" v="135" actId="20577"/>
        <pc:sldMkLst>
          <pc:docMk/>
          <pc:sldMk cId="64519527" sldId="420"/>
        </pc:sldMkLst>
        <pc:spChg chg="mod">
          <ac:chgData name="Brett Orzechowski" userId="aRwjAofKQJ6yogHUh3uWX3EgrFXUz5OUJLerasV4NZc=" providerId="None" clId="Web-{D9B313C6-98D7-4888-9FA3-CCA3E7377F40}" dt="2022-01-17T15:08:29.170" v="135" actId="20577"/>
          <ac:spMkLst>
            <pc:docMk/>
            <pc:sldMk cId="64519527" sldId="420"/>
            <ac:spMk id="2" creationId="{12F2F3D2-54AB-374E-B190-B16EEE715541}"/>
          </ac:spMkLst>
        </pc:spChg>
        <pc:spChg chg="mod">
          <ac:chgData name="Brett Orzechowski" userId="aRwjAofKQJ6yogHUh3uWX3EgrFXUz5OUJLerasV4NZc=" providerId="None" clId="Web-{D9B313C6-98D7-4888-9FA3-CCA3E7377F40}" dt="2022-01-17T15:07:12.497" v="115" actId="14100"/>
          <ac:spMkLst>
            <pc:docMk/>
            <pc:sldMk cId="64519527" sldId="420"/>
            <ac:spMk id="3" creationId="{02718BE1-EC6F-D942-A3B3-DCA754948A4F}"/>
          </ac:spMkLst>
        </pc:spChg>
        <pc:spChg chg="mod">
          <ac:chgData name="Brett Orzechowski" userId="aRwjAofKQJ6yogHUh3uWX3EgrFXUz5OUJLerasV4NZc=" providerId="None" clId="Web-{D9B313C6-98D7-4888-9FA3-CCA3E7377F40}" dt="2022-01-17T15:08:17.311" v="129" actId="20577"/>
          <ac:spMkLst>
            <pc:docMk/>
            <pc:sldMk cId="64519527" sldId="420"/>
            <ac:spMk id="4" creationId="{D3DE631A-A63C-6E45-9350-0406EF471C7D}"/>
          </ac:spMkLst>
        </pc:spChg>
        <pc:spChg chg="mod">
          <ac:chgData name="Brett Orzechowski" userId="aRwjAofKQJ6yogHUh3uWX3EgrFXUz5OUJLerasV4NZc=" providerId="None" clId="Web-{D9B313C6-98D7-4888-9FA3-CCA3E7377F40}" dt="2022-01-17T15:08:18.139" v="133" actId="20577"/>
          <ac:spMkLst>
            <pc:docMk/>
            <pc:sldMk cId="64519527" sldId="420"/>
            <ac:spMk id="8" creationId="{3844B45F-299E-5948-90A6-23157256B22A}"/>
          </ac:spMkLst>
        </pc:spChg>
        <pc:spChg chg="mod">
          <ac:chgData name="Brett Orzechowski" userId="aRwjAofKQJ6yogHUh3uWX3EgrFXUz5OUJLerasV4NZc=" providerId="None" clId="Web-{D9B313C6-98D7-4888-9FA3-CCA3E7377F40}" dt="2022-01-17T15:07:33.904" v="116" actId="20577"/>
          <ac:spMkLst>
            <pc:docMk/>
            <pc:sldMk cId="64519527" sldId="420"/>
            <ac:spMk id="16386" creationId="{00000000-0000-0000-0000-000000000000}"/>
          </ac:spMkLst>
        </pc:spChg>
      </pc:sldChg>
      <pc:sldChg chg="delSp modSp">
        <pc:chgData name="Brett Orzechowski" userId="aRwjAofKQJ6yogHUh3uWX3EgrFXUz5OUJLerasV4NZc=" providerId="None" clId="Web-{D9B313C6-98D7-4888-9FA3-CCA3E7377F40}" dt="2022-01-17T15:32:19.341" v="549"/>
        <pc:sldMkLst>
          <pc:docMk/>
          <pc:sldMk cId="3183857656" sldId="421"/>
        </pc:sldMkLst>
        <pc:spChg chg="del mod">
          <ac:chgData name="Brett Orzechowski" userId="aRwjAofKQJ6yogHUh3uWX3EgrFXUz5OUJLerasV4NZc=" providerId="None" clId="Web-{D9B313C6-98D7-4888-9FA3-CCA3E7377F40}" dt="2022-01-17T15:32:15.778" v="548"/>
          <ac:spMkLst>
            <pc:docMk/>
            <pc:sldMk cId="3183857656" sldId="421"/>
            <ac:spMk id="29" creationId="{DF3AB88A-004F-9D4C-9D73-0D040D5FDD92}"/>
          </ac:spMkLst>
        </pc:spChg>
        <pc:spChg chg="del">
          <ac:chgData name="Brett Orzechowski" userId="aRwjAofKQJ6yogHUh3uWX3EgrFXUz5OUJLerasV4NZc=" providerId="None" clId="Web-{D9B313C6-98D7-4888-9FA3-CCA3E7377F40}" dt="2022-01-17T15:32:19.341" v="549"/>
          <ac:spMkLst>
            <pc:docMk/>
            <pc:sldMk cId="3183857656" sldId="421"/>
            <ac:spMk id="18434" creationId="{00000000-0000-0000-0000-000000000000}"/>
          </ac:spMkLst>
        </pc:spChg>
      </pc:sldChg>
      <pc:sldChg chg="delSp">
        <pc:chgData name="Brett Orzechowski" userId="aRwjAofKQJ6yogHUh3uWX3EgrFXUz5OUJLerasV4NZc=" providerId="None" clId="Web-{D9B313C6-98D7-4888-9FA3-CCA3E7377F40}" dt="2022-01-17T15:27:18.850" v="473"/>
        <pc:sldMkLst>
          <pc:docMk/>
          <pc:sldMk cId="2987007500" sldId="422"/>
        </pc:sldMkLst>
        <pc:spChg chg="del">
          <ac:chgData name="Brett Orzechowski" userId="aRwjAofKQJ6yogHUh3uWX3EgrFXUz5OUJLerasV4NZc=" providerId="None" clId="Web-{D9B313C6-98D7-4888-9FA3-CCA3E7377F40}" dt="2022-01-17T15:27:18.850" v="473"/>
          <ac:spMkLst>
            <pc:docMk/>
            <pc:sldMk cId="2987007500" sldId="422"/>
            <ac:spMk id="18434" creationId="{00000000-0000-0000-0000-000000000000}"/>
          </ac:spMkLst>
        </pc:spChg>
      </pc:sldChg>
      <pc:sldChg chg="modSp">
        <pc:chgData name="Brett Orzechowski" userId="aRwjAofKQJ6yogHUh3uWX3EgrFXUz5OUJLerasV4NZc=" providerId="None" clId="Web-{D9B313C6-98D7-4888-9FA3-CCA3E7377F40}" dt="2022-01-17T15:10:04.579" v="152"/>
        <pc:sldMkLst>
          <pc:docMk/>
          <pc:sldMk cId="2677902229" sldId="423"/>
        </pc:sldMkLst>
        <pc:spChg chg="mod">
          <ac:chgData name="Brett Orzechowski" userId="aRwjAofKQJ6yogHUh3uWX3EgrFXUz5OUJLerasV4NZc=" providerId="None" clId="Web-{D9B313C6-98D7-4888-9FA3-CCA3E7377F40}" dt="2022-01-17T15:06:05.464" v="93" actId="20577"/>
          <ac:spMkLst>
            <pc:docMk/>
            <pc:sldMk cId="2677902229" sldId="423"/>
            <ac:spMk id="2" creationId="{9F2F9381-4BE8-504F-9B81-C566596FA8BF}"/>
          </ac:spMkLst>
        </pc:spChg>
        <pc:spChg chg="mod">
          <ac:chgData name="Brett Orzechowski" userId="aRwjAofKQJ6yogHUh3uWX3EgrFXUz5OUJLerasV4NZc=" providerId="None" clId="Web-{D9B313C6-98D7-4888-9FA3-CCA3E7377F40}" dt="2022-01-17T15:10:04.579" v="152"/>
          <ac:spMkLst>
            <pc:docMk/>
            <pc:sldMk cId="2677902229" sldId="423"/>
            <ac:spMk id="16386" creationId="{00000000-0000-0000-0000-000000000000}"/>
          </ac:spMkLst>
        </pc:spChg>
        <pc:picChg chg="mod">
          <ac:chgData name="Brett Orzechowski" userId="aRwjAofKQJ6yogHUh3uWX3EgrFXUz5OUJLerasV4NZc=" providerId="None" clId="Web-{D9B313C6-98D7-4888-9FA3-CCA3E7377F40}" dt="2022-01-17T15:09:41.625" v="145" actId="1076"/>
          <ac:picMkLst>
            <pc:docMk/>
            <pc:sldMk cId="2677902229" sldId="423"/>
            <ac:picMk id="5" creationId="{32632E59-70F8-1642-ADBA-B564B96C177D}"/>
          </ac:picMkLst>
        </pc:picChg>
      </pc:sldChg>
      <pc:sldChg chg="del">
        <pc:chgData name="Brett Orzechowski" userId="aRwjAofKQJ6yogHUh3uWX3EgrFXUz5OUJLerasV4NZc=" providerId="None" clId="Web-{D9B313C6-98D7-4888-9FA3-CCA3E7377F40}" dt="2022-01-17T15:06:13.714" v="94"/>
        <pc:sldMkLst>
          <pc:docMk/>
          <pc:sldMk cId="4156777432" sldId="424"/>
        </pc:sldMkLst>
      </pc:sldChg>
      <pc:sldChg chg="ord">
        <pc:chgData name="Brett Orzechowski" userId="aRwjAofKQJ6yogHUh3uWX3EgrFXUz5OUJLerasV4NZc=" providerId="None" clId="Web-{D9B313C6-98D7-4888-9FA3-CCA3E7377F40}" dt="2022-01-17T15:03:27.930" v="38"/>
        <pc:sldMkLst>
          <pc:docMk/>
          <pc:sldMk cId="929044455" sldId="426"/>
        </pc:sldMkLst>
      </pc:sldChg>
      <pc:sldChg chg="ord">
        <pc:chgData name="Brett Orzechowski" userId="aRwjAofKQJ6yogHUh3uWX3EgrFXUz5OUJLerasV4NZc=" providerId="None" clId="Web-{D9B313C6-98D7-4888-9FA3-CCA3E7377F40}" dt="2022-01-17T15:03:27.930" v="31"/>
        <pc:sldMkLst>
          <pc:docMk/>
          <pc:sldMk cId="1033662143" sldId="427"/>
        </pc:sldMkLst>
      </pc:sldChg>
      <pc:sldChg chg="ord">
        <pc:chgData name="Brett Orzechowski" userId="aRwjAofKQJ6yogHUh3uWX3EgrFXUz5OUJLerasV4NZc=" providerId="None" clId="Web-{D9B313C6-98D7-4888-9FA3-CCA3E7377F40}" dt="2022-01-17T15:03:27.930" v="36"/>
        <pc:sldMkLst>
          <pc:docMk/>
          <pc:sldMk cId="151622584" sldId="430"/>
        </pc:sldMkLst>
      </pc:sldChg>
      <pc:sldChg chg="ord">
        <pc:chgData name="Brett Orzechowski" userId="aRwjAofKQJ6yogHUh3uWX3EgrFXUz5OUJLerasV4NZc=" providerId="None" clId="Web-{D9B313C6-98D7-4888-9FA3-CCA3E7377F40}" dt="2022-01-17T15:03:27.930" v="35"/>
        <pc:sldMkLst>
          <pc:docMk/>
          <pc:sldMk cId="3318466318" sldId="431"/>
        </pc:sldMkLst>
      </pc:sldChg>
      <pc:sldChg chg="ord">
        <pc:chgData name="Brett Orzechowski" userId="aRwjAofKQJ6yogHUh3uWX3EgrFXUz5OUJLerasV4NZc=" providerId="None" clId="Web-{D9B313C6-98D7-4888-9FA3-CCA3E7377F40}" dt="2022-01-17T15:03:27.930" v="34"/>
        <pc:sldMkLst>
          <pc:docMk/>
          <pc:sldMk cId="2974013490" sldId="432"/>
        </pc:sldMkLst>
      </pc:sldChg>
      <pc:sldChg chg="ord">
        <pc:chgData name="Brett Orzechowski" userId="aRwjAofKQJ6yogHUh3uWX3EgrFXUz5OUJLerasV4NZc=" providerId="None" clId="Web-{D9B313C6-98D7-4888-9FA3-CCA3E7377F40}" dt="2022-01-17T15:03:27.930" v="33"/>
        <pc:sldMkLst>
          <pc:docMk/>
          <pc:sldMk cId="2561190395" sldId="433"/>
        </pc:sldMkLst>
      </pc:sldChg>
      <pc:sldChg chg="ord">
        <pc:chgData name="Brett Orzechowski" userId="aRwjAofKQJ6yogHUh3uWX3EgrFXUz5OUJLerasV4NZc=" providerId="None" clId="Web-{D9B313C6-98D7-4888-9FA3-CCA3E7377F40}" dt="2022-01-17T15:03:27.930" v="32"/>
        <pc:sldMkLst>
          <pc:docMk/>
          <pc:sldMk cId="137270845" sldId="434"/>
        </pc:sldMkLst>
      </pc:sldChg>
      <pc:sldChg chg="ord">
        <pc:chgData name="Brett Orzechowski" userId="aRwjAofKQJ6yogHUh3uWX3EgrFXUz5OUJLerasV4NZc=" providerId="None" clId="Web-{D9B313C6-98D7-4888-9FA3-CCA3E7377F40}" dt="2022-01-17T15:03:27.930" v="29"/>
        <pc:sldMkLst>
          <pc:docMk/>
          <pc:sldMk cId="182051363" sldId="435"/>
        </pc:sldMkLst>
      </pc:sldChg>
      <pc:sldChg chg="ord">
        <pc:chgData name="Brett Orzechowski" userId="aRwjAofKQJ6yogHUh3uWX3EgrFXUz5OUJLerasV4NZc=" providerId="None" clId="Web-{D9B313C6-98D7-4888-9FA3-CCA3E7377F40}" dt="2022-01-17T15:03:27.930" v="28"/>
        <pc:sldMkLst>
          <pc:docMk/>
          <pc:sldMk cId="1732997329" sldId="437"/>
        </pc:sldMkLst>
      </pc:sldChg>
      <pc:sldChg chg="ord">
        <pc:chgData name="Brett Orzechowski" userId="aRwjAofKQJ6yogHUh3uWX3EgrFXUz5OUJLerasV4NZc=" providerId="None" clId="Web-{D9B313C6-98D7-4888-9FA3-CCA3E7377F40}" dt="2022-01-17T15:03:27.930" v="30"/>
        <pc:sldMkLst>
          <pc:docMk/>
          <pc:sldMk cId="2596238532" sldId="438"/>
        </pc:sldMkLst>
      </pc:sldChg>
      <pc:sldChg chg="ord">
        <pc:chgData name="Brett Orzechowski" userId="aRwjAofKQJ6yogHUh3uWX3EgrFXUz5OUJLerasV4NZc=" providerId="None" clId="Web-{D9B313C6-98D7-4888-9FA3-CCA3E7377F40}" dt="2022-01-17T15:03:27.930" v="40"/>
        <pc:sldMkLst>
          <pc:docMk/>
          <pc:sldMk cId="905322606" sldId="439"/>
        </pc:sldMkLst>
      </pc:sldChg>
      <pc:sldChg chg="modSp">
        <pc:chgData name="Brett Orzechowski" userId="aRwjAofKQJ6yogHUh3uWX3EgrFXUz5OUJLerasV4NZc=" providerId="None" clId="Web-{D9B313C6-98D7-4888-9FA3-CCA3E7377F40}" dt="2022-01-17T15:01:31.771" v="24" actId="20577"/>
        <pc:sldMkLst>
          <pc:docMk/>
          <pc:sldMk cId="2789441517" sldId="456"/>
        </pc:sldMkLst>
        <pc:spChg chg="mod">
          <ac:chgData name="Brett Orzechowski" userId="aRwjAofKQJ6yogHUh3uWX3EgrFXUz5OUJLerasV4NZc=" providerId="None" clId="Web-{D9B313C6-98D7-4888-9FA3-CCA3E7377F40}" dt="2022-01-17T15:01:26.740" v="7" actId="20577"/>
          <ac:spMkLst>
            <pc:docMk/>
            <pc:sldMk cId="2789441517" sldId="456"/>
            <ac:spMk id="2" creationId="{F8691653-4084-8749-8101-F6141D101133}"/>
          </ac:spMkLst>
        </pc:spChg>
        <pc:spChg chg="mod">
          <ac:chgData name="Brett Orzechowski" userId="aRwjAofKQJ6yogHUh3uWX3EgrFXUz5OUJLerasV4NZc=" providerId="None" clId="Web-{D9B313C6-98D7-4888-9FA3-CCA3E7377F40}" dt="2022-01-17T15:01:31.771" v="24" actId="20577"/>
          <ac:spMkLst>
            <pc:docMk/>
            <pc:sldMk cId="2789441517" sldId="456"/>
            <ac:spMk id="9" creationId="{E82F3E66-031D-4A4D-BB30-9C86C6D0393C}"/>
          </ac:spMkLst>
        </pc:spChg>
      </pc:sldChg>
      <pc:sldChg chg="ord">
        <pc:chgData name="Brett Orzechowski" userId="aRwjAofKQJ6yogHUh3uWX3EgrFXUz5OUJLerasV4NZc=" providerId="None" clId="Web-{D9B313C6-98D7-4888-9FA3-CCA3E7377F40}" dt="2022-01-17T15:03:27.930" v="26"/>
        <pc:sldMkLst>
          <pc:docMk/>
          <pc:sldMk cId="4169111900" sldId="479"/>
        </pc:sldMkLst>
      </pc:sldChg>
      <pc:sldChg chg="modSp">
        <pc:chgData name="Brett Orzechowski" userId="aRwjAofKQJ6yogHUh3uWX3EgrFXUz5OUJLerasV4NZc=" providerId="None" clId="Web-{D9B313C6-98D7-4888-9FA3-CCA3E7377F40}" dt="2022-01-17T15:09:05.702" v="139" actId="20577"/>
        <pc:sldMkLst>
          <pc:docMk/>
          <pc:sldMk cId="255056877" sldId="480"/>
        </pc:sldMkLst>
        <pc:spChg chg="mod">
          <ac:chgData name="Brett Orzechowski" userId="aRwjAofKQJ6yogHUh3uWX3EgrFXUz5OUJLerasV4NZc=" providerId="None" clId="Web-{D9B313C6-98D7-4888-9FA3-CCA3E7377F40}" dt="2022-01-17T15:09:05.702" v="139" actId="20577"/>
          <ac:spMkLst>
            <pc:docMk/>
            <pc:sldMk cId="255056877" sldId="480"/>
            <ac:spMk id="6" creationId="{42F9A023-AEA5-964A-AB77-68423C591E51}"/>
          </ac:spMkLst>
        </pc:spChg>
        <pc:spChg chg="mod">
          <ac:chgData name="Brett Orzechowski" userId="aRwjAofKQJ6yogHUh3uWX3EgrFXUz5OUJLerasV4NZc=" providerId="None" clId="Web-{D9B313C6-98D7-4888-9FA3-CCA3E7377F40}" dt="2022-01-17T15:08:52.483" v="138" actId="20577"/>
          <ac:spMkLst>
            <pc:docMk/>
            <pc:sldMk cId="255056877" sldId="480"/>
            <ac:spMk id="7" creationId="{F8C76BED-3A8B-1444-B669-61A82282FC81}"/>
          </ac:spMkLst>
        </pc:spChg>
      </pc:sldChg>
      <pc:sldChg chg="ord">
        <pc:chgData name="Brett Orzechowski" userId="aRwjAofKQJ6yogHUh3uWX3EgrFXUz5OUJLerasV4NZc=" providerId="None" clId="Web-{D9B313C6-98D7-4888-9FA3-CCA3E7377F40}" dt="2022-01-17T15:03:27.930" v="27"/>
        <pc:sldMkLst>
          <pc:docMk/>
          <pc:sldMk cId="2031456251" sldId="485"/>
        </pc:sldMkLst>
      </pc:sldChg>
      <pc:sldChg chg="ord">
        <pc:chgData name="Brett Orzechowski" userId="aRwjAofKQJ6yogHUh3uWX3EgrFXUz5OUJLerasV4NZc=" providerId="None" clId="Web-{D9B313C6-98D7-4888-9FA3-CCA3E7377F40}" dt="2022-01-17T15:03:27.930" v="39"/>
        <pc:sldMkLst>
          <pc:docMk/>
          <pc:sldMk cId="3142292482" sldId="486"/>
        </pc:sldMkLst>
      </pc:sldChg>
      <pc:sldChg chg="ord">
        <pc:chgData name="Brett Orzechowski" userId="aRwjAofKQJ6yogHUh3uWX3EgrFXUz5OUJLerasV4NZc=" providerId="None" clId="Web-{D9B313C6-98D7-4888-9FA3-CCA3E7377F40}" dt="2022-01-17T15:03:27.930" v="37"/>
        <pc:sldMkLst>
          <pc:docMk/>
          <pc:sldMk cId="1011712280" sldId="487"/>
        </pc:sldMkLst>
      </pc:sldChg>
      <pc:sldChg chg="addSp modSp new ord">
        <pc:chgData name="Brett Orzechowski" userId="aRwjAofKQJ6yogHUh3uWX3EgrFXUz5OUJLerasV4NZc=" providerId="None" clId="Web-{D9B313C6-98D7-4888-9FA3-CCA3E7377F40}" dt="2022-01-17T15:32:55.966" v="569" actId="14100"/>
        <pc:sldMkLst>
          <pc:docMk/>
          <pc:sldMk cId="178617790" sldId="488"/>
        </pc:sldMkLst>
        <pc:spChg chg="add mod">
          <ac:chgData name="Brett Orzechowski" userId="aRwjAofKQJ6yogHUh3uWX3EgrFXUz5OUJLerasV4NZc=" providerId="None" clId="Web-{D9B313C6-98D7-4888-9FA3-CCA3E7377F40}" dt="2022-01-17T15:32:55.966" v="569" actId="14100"/>
          <ac:spMkLst>
            <pc:docMk/>
            <pc:sldMk cId="178617790" sldId="488"/>
            <ac:spMk id="3" creationId="{62C5775B-14A4-487A-9CAD-DF4302DDE3DF}"/>
          </ac:spMkLst>
        </pc:spChg>
      </pc:sldChg>
    </pc:docChg>
  </pc:docChgLst>
  <pc:docChgLst>
    <pc:chgData name="Brett Orzechowski" userId="aRwjAofKQJ6yogHUh3uWX3EgrFXUz5OUJLerasV4NZc=" providerId="None" clId="Web-{AAF65B09-1FB7-4CF6-9B60-40A12B01835D}"/>
    <pc:docChg chg="addSld delSld modSld sldOrd">
      <pc:chgData name="Brett Orzechowski" userId="aRwjAofKQJ6yogHUh3uWX3EgrFXUz5OUJLerasV4NZc=" providerId="None" clId="Web-{AAF65B09-1FB7-4CF6-9B60-40A12B01835D}" dt="2022-01-17T19:56:52.680" v="286" actId="20577"/>
      <pc:docMkLst>
        <pc:docMk/>
      </pc:docMkLst>
      <pc:sldChg chg="del">
        <pc:chgData name="Brett Orzechowski" userId="aRwjAofKQJ6yogHUh3uWX3EgrFXUz5OUJLerasV4NZc=" providerId="None" clId="Web-{AAF65B09-1FB7-4CF6-9B60-40A12B01835D}" dt="2022-01-17T17:58:36.397" v="268"/>
        <pc:sldMkLst>
          <pc:docMk/>
          <pc:sldMk cId="2292723041" sldId="311"/>
        </pc:sldMkLst>
      </pc:sldChg>
      <pc:sldChg chg="modSp">
        <pc:chgData name="Brett Orzechowski" userId="aRwjAofKQJ6yogHUh3uWX3EgrFXUz5OUJLerasV4NZc=" providerId="None" clId="Web-{AAF65B09-1FB7-4CF6-9B60-40A12B01835D}" dt="2022-01-17T17:48:37.147" v="74" actId="20577"/>
        <pc:sldMkLst>
          <pc:docMk/>
          <pc:sldMk cId="2822208733" sldId="360"/>
        </pc:sldMkLst>
        <pc:spChg chg="mod">
          <ac:chgData name="Brett Orzechowski" userId="aRwjAofKQJ6yogHUh3uWX3EgrFXUz5OUJLerasV4NZc=" providerId="None" clId="Web-{AAF65B09-1FB7-4CF6-9B60-40A12B01835D}" dt="2022-01-17T17:48:34.272" v="73" actId="20577"/>
          <ac:spMkLst>
            <pc:docMk/>
            <pc:sldMk cId="2822208733" sldId="360"/>
            <ac:spMk id="87042" creationId="{00000000-0000-0000-0000-000000000000}"/>
          </ac:spMkLst>
        </pc:spChg>
        <pc:spChg chg="mod">
          <ac:chgData name="Brett Orzechowski" userId="aRwjAofKQJ6yogHUh3uWX3EgrFXUz5OUJLerasV4NZc=" providerId="None" clId="Web-{AAF65B09-1FB7-4CF6-9B60-40A12B01835D}" dt="2022-01-17T17:48:37.147" v="74" actId="20577"/>
          <ac:spMkLst>
            <pc:docMk/>
            <pc:sldMk cId="2822208733" sldId="360"/>
            <ac:spMk id="87043" creationId="{00000000-0000-0000-0000-000000000000}"/>
          </ac:spMkLst>
        </pc:spChg>
      </pc:sldChg>
      <pc:sldChg chg="addSp delSp modSp">
        <pc:chgData name="Brett Orzechowski" userId="aRwjAofKQJ6yogHUh3uWX3EgrFXUz5OUJLerasV4NZc=" providerId="None" clId="Web-{AAF65B09-1FB7-4CF6-9B60-40A12B01835D}" dt="2022-01-17T17:49:30.258" v="89" actId="1076"/>
        <pc:sldMkLst>
          <pc:docMk/>
          <pc:sldMk cId="282489721" sldId="361"/>
        </pc:sldMkLst>
        <pc:spChg chg="add del">
          <ac:chgData name="Brett Orzechowski" userId="aRwjAofKQJ6yogHUh3uWX3EgrFXUz5OUJLerasV4NZc=" providerId="None" clId="Web-{AAF65B09-1FB7-4CF6-9B60-40A12B01835D}" dt="2022-01-17T17:49:27.070" v="88"/>
          <ac:spMkLst>
            <pc:docMk/>
            <pc:sldMk cId="282489721" sldId="361"/>
            <ac:spMk id="2" creationId="{0F0E9495-8479-A745-B8FC-53FE17F78196}"/>
          </ac:spMkLst>
        </pc:spChg>
        <pc:spChg chg="mod">
          <ac:chgData name="Brett Orzechowski" userId="aRwjAofKQJ6yogHUh3uWX3EgrFXUz5OUJLerasV4NZc=" providerId="None" clId="Web-{AAF65B09-1FB7-4CF6-9B60-40A12B01835D}" dt="2022-01-17T17:49:30.258" v="89" actId="1076"/>
          <ac:spMkLst>
            <pc:docMk/>
            <pc:sldMk cId="282489721" sldId="361"/>
            <ac:spMk id="4" creationId="{7CDC3A5C-EC0C-584D-92D1-D83F877EFDA2}"/>
          </ac:spMkLst>
        </pc:spChg>
        <pc:spChg chg="mod">
          <ac:chgData name="Brett Orzechowski" userId="aRwjAofKQJ6yogHUh3uWX3EgrFXUz5OUJLerasV4NZc=" providerId="None" clId="Web-{AAF65B09-1FB7-4CF6-9B60-40A12B01835D}" dt="2022-01-17T17:49:16.789" v="83" actId="20577"/>
          <ac:spMkLst>
            <pc:docMk/>
            <pc:sldMk cId="282489721" sldId="361"/>
            <ac:spMk id="22530" creationId="{00000000-0000-0000-0000-000000000000}"/>
          </ac:spMkLst>
        </pc:spChg>
        <pc:cxnChg chg="mod">
          <ac:chgData name="Brett Orzechowski" userId="aRwjAofKQJ6yogHUh3uWX3EgrFXUz5OUJLerasV4NZc=" providerId="None" clId="Web-{AAF65B09-1FB7-4CF6-9B60-40A12B01835D}" dt="2022-01-17T17:49:24.851" v="87" actId="1076"/>
          <ac:cxnSpMkLst>
            <pc:docMk/>
            <pc:sldMk cId="282489721" sldId="361"/>
            <ac:cxnSpMk id="7" creationId="{D6B715AC-4D01-714F-8551-45493E4F9189}"/>
          </ac:cxnSpMkLst>
        </pc:cxnChg>
      </pc:sldChg>
      <pc:sldChg chg="modSp">
        <pc:chgData name="Brett Orzechowski" userId="aRwjAofKQJ6yogHUh3uWX3EgrFXUz5OUJLerasV4NZc=" providerId="None" clId="Web-{AAF65B09-1FB7-4CF6-9B60-40A12B01835D}" dt="2022-01-17T17:50:56.604" v="129" actId="20577"/>
        <pc:sldMkLst>
          <pc:docMk/>
          <pc:sldMk cId="3301599457" sldId="362"/>
        </pc:sldMkLst>
        <pc:spChg chg="mod">
          <ac:chgData name="Brett Orzechowski" userId="aRwjAofKQJ6yogHUh3uWX3EgrFXUz5OUJLerasV4NZc=" providerId="None" clId="Web-{AAF65B09-1FB7-4CF6-9B60-40A12B01835D}" dt="2022-01-17T17:50:04.696" v="99" actId="14100"/>
          <ac:spMkLst>
            <pc:docMk/>
            <pc:sldMk cId="3301599457" sldId="362"/>
            <ac:spMk id="24578" creationId="{00000000-0000-0000-0000-000000000000}"/>
          </ac:spMkLst>
        </pc:spChg>
        <pc:spChg chg="mod">
          <ac:chgData name="Brett Orzechowski" userId="aRwjAofKQJ6yogHUh3uWX3EgrFXUz5OUJLerasV4NZc=" providerId="None" clId="Web-{AAF65B09-1FB7-4CF6-9B60-40A12B01835D}" dt="2022-01-17T17:50:17.915" v="104" actId="20577"/>
          <ac:spMkLst>
            <pc:docMk/>
            <pc:sldMk cId="3301599457" sldId="362"/>
            <ac:spMk id="91138" creationId="{00000000-0000-0000-0000-000000000000}"/>
          </ac:spMkLst>
        </pc:spChg>
        <pc:spChg chg="mod">
          <ac:chgData name="Brett Orzechowski" userId="aRwjAofKQJ6yogHUh3uWX3EgrFXUz5OUJLerasV4NZc=" providerId="None" clId="Web-{AAF65B09-1FB7-4CF6-9B60-40A12B01835D}" dt="2022-01-17T17:50:21.931" v="108" actId="20577"/>
          <ac:spMkLst>
            <pc:docMk/>
            <pc:sldMk cId="3301599457" sldId="362"/>
            <ac:spMk id="91139" creationId="{00000000-0000-0000-0000-000000000000}"/>
          </ac:spMkLst>
        </pc:spChg>
        <pc:spChg chg="mod">
          <ac:chgData name="Brett Orzechowski" userId="aRwjAofKQJ6yogHUh3uWX3EgrFXUz5OUJLerasV4NZc=" providerId="None" clId="Web-{AAF65B09-1FB7-4CF6-9B60-40A12B01835D}" dt="2022-01-17T17:50:24.993" v="109" actId="20577"/>
          <ac:spMkLst>
            <pc:docMk/>
            <pc:sldMk cId="3301599457" sldId="362"/>
            <ac:spMk id="91140" creationId="{00000000-0000-0000-0000-000000000000}"/>
          </ac:spMkLst>
        </pc:spChg>
        <pc:spChg chg="mod">
          <ac:chgData name="Brett Orzechowski" userId="aRwjAofKQJ6yogHUh3uWX3EgrFXUz5OUJLerasV4NZc=" providerId="None" clId="Web-{AAF65B09-1FB7-4CF6-9B60-40A12B01835D}" dt="2022-01-17T17:50:54.275" v="128" actId="20577"/>
          <ac:spMkLst>
            <pc:docMk/>
            <pc:sldMk cId="3301599457" sldId="362"/>
            <ac:spMk id="91141" creationId="{00000000-0000-0000-0000-000000000000}"/>
          </ac:spMkLst>
        </pc:spChg>
        <pc:spChg chg="mod">
          <ac:chgData name="Brett Orzechowski" userId="aRwjAofKQJ6yogHUh3uWX3EgrFXUz5OUJLerasV4NZc=" providerId="None" clId="Web-{AAF65B09-1FB7-4CF6-9B60-40A12B01835D}" dt="2022-01-17T17:50:56.604" v="129" actId="20577"/>
          <ac:spMkLst>
            <pc:docMk/>
            <pc:sldMk cId="3301599457" sldId="362"/>
            <ac:spMk id="91142" creationId="{00000000-0000-0000-0000-000000000000}"/>
          </ac:spMkLst>
        </pc:spChg>
      </pc:sldChg>
      <pc:sldChg chg="modSp">
        <pc:chgData name="Brett Orzechowski" userId="aRwjAofKQJ6yogHUh3uWX3EgrFXUz5OUJLerasV4NZc=" providerId="None" clId="Web-{AAF65B09-1FB7-4CF6-9B60-40A12B01835D}" dt="2022-01-17T17:53:56.155" v="178" actId="14100"/>
        <pc:sldMkLst>
          <pc:docMk/>
          <pc:sldMk cId="887316610" sldId="364"/>
        </pc:sldMkLst>
        <pc:spChg chg="mod">
          <ac:chgData name="Brett Orzechowski" userId="aRwjAofKQJ6yogHUh3uWX3EgrFXUz5OUJLerasV4NZc=" providerId="None" clId="Web-{AAF65B09-1FB7-4CF6-9B60-40A12B01835D}" dt="2022-01-17T17:53:41.983" v="174"/>
          <ac:spMkLst>
            <pc:docMk/>
            <pc:sldMk cId="887316610" sldId="364"/>
            <ac:spMk id="28674" creationId="{00000000-0000-0000-0000-000000000000}"/>
          </ac:spMkLst>
        </pc:spChg>
        <pc:spChg chg="mod">
          <ac:chgData name="Brett Orzechowski" userId="aRwjAofKQJ6yogHUh3uWX3EgrFXUz5OUJLerasV4NZc=" providerId="None" clId="Web-{AAF65B09-1FB7-4CF6-9B60-40A12B01835D}" dt="2022-01-17T17:53:56.155" v="178" actId="14100"/>
          <ac:spMkLst>
            <pc:docMk/>
            <pc:sldMk cId="887316610" sldId="364"/>
            <ac:spMk id="95234" creationId="{00000000-0000-0000-0000-000000000000}"/>
          </ac:spMkLst>
        </pc:spChg>
      </pc:sldChg>
      <pc:sldChg chg="modSp">
        <pc:chgData name="Brett Orzechowski" userId="aRwjAofKQJ6yogHUh3uWX3EgrFXUz5OUJLerasV4NZc=" providerId="None" clId="Web-{AAF65B09-1FB7-4CF6-9B60-40A12B01835D}" dt="2022-01-17T17:54:10.968" v="182" actId="14100"/>
        <pc:sldMkLst>
          <pc:docMk/>
          <pc:sldMk cId="3628999235" sldId="365"/>
        </pc:sldMkLst>
        <pc:spChg chg="mod">
          <ac:chgData name="Brett Orzechowski" userId="aRwjAofKQJ6yogHUh3uWX3EgrFXUz5OUJLerasV4NZc=" providerId="None" clId="Web-{AAF65B09-1FB7-4CF6-9B60-40A12B01835D}" dt="2022-01-17T17:54:08.015" v="181" actId="1076"/>
          <ac:spMkLst>
            <pc:docMk/>
            <pc:sldMk cId="3628999235" sldId="365"/>
            <ac:spMk id="40962" creationId="{00000000-0000-0000-0000-000000000000}"/>
          </ac:spMkLst>
        </pc:spChg>
        <pc:spChg chg="mod">
          <ac:chgData name="Brett Orzechowski" userId="aRwjAofKQJ6yogHUh3uWX3EgrFXUz5OUJLerasV4NZc=" providerId="None" clId="Web-{AAF65B09-1FB7-4CF6-9B60-40A12B01835D}" dt="2022-01-17T17:54:10.968" v="182" actId="14100"/>
          <ac:spMkLst>
            <pc:docMk/>
            <pc:sldMk cId="3628999235" sldId="365"/>
            <ac:spMk id="97282" creationId="{00000000-0000-0000-0000-000000000000}"/>
          </ac:spMkLst>
        </pc:spChg>
      </pc:sldChg>
      <pc:sldChg chg="addSp delSp modSp">
        <pc:chgData name="Brett Orzechowski" userId="aRwjAofKQJ6yogHUh3uWX3EgrFXUz5OUJLerasV4NZc=" providerId="None" clId="Web-{AAF65B09-1FB7-4CF6-9B60-40A12B01835D}" dt="2022-01-17T17:54:30.453" v="187" actId="1076"/>
        <pc:sldMkLst>
          <pc:docMk/>
          <pc:sldMk cId="176141601" sldId="366"/>
        </pc:sldMkLst>
        <pc:spChg chg="add mod">
          <ac:chgData name="Brett Orzechowski" userId="aRwjAofKQJ6yogHUh3uWX3EgrFXUz5OUJLerasV4NZc=" providerId="None" clId="Web-{AAF65B09-1FB7-4CF6-9B60-40A12B01835D}" dt="2022-01-17T17:54:30.453" v="187" actId="1076"/>
          <ac:spMkLst>
            <pc:docMk/>
            <pc:sldMk cId="176141601" sldId="366"/>
            <ac:spMk id="2" creationId="{BE9D2EAF-E5A2-4706-A743-1558B1DA772D}"/>
          </ac:spMkLst>
        </pc:spChg>
        <pc:spChg chg="del mod">
          <ac:chgData name="Brett Orzechowski" userId="aRwjAofKQJ6yogHUh3uWX3EgrFXUz5OUJLerasV4NZc=" providerId="None" clId="Web-{AAF65B09-1FB7-4CF6-9B60-40A12B01835D}" dt="2022-01-17T17:54:20.609" v="184"/>
          <ac:spMkLst>
            <pc:docMk/>
            <pc:sldMk cId="176141601" sldId="366"/>
            <ac:spMk id="38914" creationId="{00000000-0000-0000-0000-000000000000}"/>
          </ac:spMkLst>
        </pc:spChg>
        <pc:spChg chg="mod">
          <ac:chgData name="Brett Orzechowski" userId="aRwjAofKQJ6yogHUh3uWX3EgrFXUz5OUJLerasV4NZc=" providerId="None" clId="Web-{AAF65B09-1FB7-4CF6-9B60-40A12B01835D}" dt="2022-01-17T17:54:22.656" v="185" actId="14100"/>
          <ac:spMkLst>
            <pc:docMk/>
            <pc:sldMk cId="176141601" sldId="366"/>
            <ac:spMk id="99330" creationId="{00000000-0000-0000-0000-000000000000}"/>
          </ac:spMkLst>
        </pc:spChg>
      </pc:sldChg>
      <pc:sldChg chg="modSp">
        <pc:chgData name="Brett Orzechowski" userId="aRwjAofKQJ6yogHUh3uWX3EgrFXUz5OUJLerasV4NZc=" providerId="None" clId="Web-{AAF65B09-1FB7-4CF6-9B60-40A12B01835D}" dt="2022-01-17T17:54:43.766" v="192" actId="1076"/>
        <pc:sldMkLst>
          <pc:docMk/>
          <pc:sldMk cId="1659008078" sldId="367"/>
        </pc:sldMkLst>
        <pc:spChg chg="mod">
          <ac:chgData name="Brett Orzechowski" userId="aRwjAofKQJ6yogHUh3uWX3EgrFXUz5OUJLerasV4NZc=" providerId="None" clId="Web-{AAF65B09-1FB7-4CF6-9B60-40A12B01835D}" dt="2022-01-17T17:54:43.766" v="192" actId="1076"/>
          <ac:spMkLst>
            <pc:docMk/>
            <pc:sldMk cId="1659008078" sldId="367"/>
            <ac:spMk id="43011" creationId="{00000000-0000-0000-0000-000000000000}"/>
          </ac:spMkLst>
        </pc:spChg>
      </pc:sldChg>
      <pc:sldChg chg="modSp">
        <pc:chgData name="Brett Orzechowski" userId="aRwjAofKQJ6yogHUh3uWX3EgrFXUz5OUJLerasV4NZc=" providerId="None" clId="Web-{AAF65B09-1FB7-4CF6-9B60-40A12B01835D}" dt="2022-01-17T17:55:18.845" v="201" actId="20577"/>
        <pc:sldMkLst>
          <pc:docMk/>
          <pc:sldMk cId="3096868482" sldId="368"/>
        </pc:sldMkLst>
        <pc:spChg chg="mod">
          <ac:chgData name="Brett Orzechowski" userId="aRwjAofKQJ6yogHUh3uWX3EgrFXUz5OUJLerasV4NZc=" providerId="None" clId="Web-{AAF65B09-1FB7-4CF6-9B60-40A12B01835D}" dt="2022-01-17T17:54:58.907" v="195" actId="1076"/>
          <ac:spMkLst>
            <pc:docMk/>
            <pc:sldMk cId="3096868482" sldId="368"/>
            <ac:spMk id="14339" creationId="{00000000-0000-0000-0000-000000000000}"/>
          </ac:spMkLst>
        </pc:spChg>
        <pc:spChg chg="mod">
          <ac:chgData name="Brett Orzechowski" userId="aRwjAofKQJ6yogHUh3uWX3EgrFXUz5OUJLerasV4NZc=" providerId="None" clId="Web-{AAF65B09-1FB7-4CF6-9B60-40A12B01835D}" dt="2022-01-17T17:55:18.845" v="201" actId="20577"/>
          <ac:spMkLst>
            <pc:docMk/>
            <pc:sldMk cId="3096868482" sldId="368"/>
            <ac:spMk id="103427" creationId="{00000000-0000-0000-0000-000000000000}"/>
          </ac:spMkLst>
        </pc:spChg>
      </pc:sldChg>
      <pc:sldChg chg="modSp">
        <pc:chgData name="Brett Orzechowski" userId="aRwjAofKQJ6yogHUh3uWX3EgrFXUz5OUJLerasV4NZc=" providerId="None" clId="Web-{AAF65B09-1FB7-4CF6-9B60-40A12B01835D}" dt="2022-01-17T17:42:10.089" v="20" actId="1076"/>
        <pc:sldMkLst>
          <pc:docMk/>
          <pc:sldMk cId="1146986902" sldId="378"/>
        </pc:sldMkLst>
        <pc:picChg chg="mod">
          <ac:chgData name="Brett Orzechowski" userId="aRwjAofKQJ6yogHUh3uWX3EgrFXUz5OUJLerasV4NZc=" providerId="None" clId="Web-{AAF65B09-1FB7-4CF6-9B60-40A12B01835D}" dt="2022-01-17T17:42:10.089" v="20" actId="1076"/>
          <ac:picMkLst>
            <pc:docMk/>
            <pc:sldMk cId="1146986902" sldId="378"/>
            <ac:picMk id="3" creationId="{B3370CE9-824E-3B43-8CD8-BF2B43C6A723}"/>
          </ac:picMkLst>
        </pc:picChg>
      </pc:sldChg>
      <pc:sldChg chg="modSp">
        <pc:chgData name="Brett Orzechowski" userId="aRwjAofKQJ6yogHUh3uWX3EgrFXUz5OUJLerasV4NZc=" providerId="None" clId="Web-{AAF65B09-1FB7-4CF6-9B60-40A12B01835D}" dt="2022-01-17T17:41:36.838" v="18" actId="1076"/>
        <pc:sldMkLst>
          <pc:docMk/>
          <pc:sldMk cId="2673609655" sldId="381"/>
        </pc:sldMkLst>
        <pc:spChg chg="mod">
          <ac:chgData name="Brett Orzechowski" userId="aRwjAofKQJ6yogHUh3uWX3EgrFXUz5OUJLerasV4NZc=" providerId="None" clId="Web-{AAF65B09-1FB7-4CF6-9B60-40A12B01835D}" dt="2022-01-17T17:41:36.838" v="18" actId="1076"/>
          <ac:spMkLst>
            <pc:docMk/>
            <pc:sldMk cId="2673609655" sldId="381"/>
            <ac:spMk id="18434" creationId="{00000000-0000-0000-0000-000000000000}"/>
          </ac:spMkLst>
        </pc:spChg>
      </pc:sldChg>
      <pc:sldChg chg="modSp">
        <pc:chgData name="Brett Orzechowski" userId="aRwjAofKQJ6yogHUh3uWX3EgrFXUz5OUJLerasV4NZc=" providerId="None" clId="Web-{AAF65B09-1FB7-4CF6-9B60-40A12B01835D}" dt="2022-01-17T17:53:27.639" v="170" actId="20577"/>
        <pc:sldMkLst>
          <pc:docMk/>
          <pc:sldMk cId="2457236532" sldId="385"/>
        </pc:sldMkLst>
        <pc:spChg chg="mod">
          <ac:chgData name="Brett Orzechowski" userId="aRwjAofKQJ6yogHUh3uWX3EgrFXUz5OUJLerasV4NZc=" providerId="None" clId="Web-{AAF65B09-1FB7-4CF6-9B60-40A12B01835D}" dt="2022-01-17T17:53:27.639" v="170" actId="20577"/>
          <ac:spMkLst>
            <pc:docMk/>
            <pc:sldMk cId="2457236532" sldId="385"/>
            <ac:spMk id="3" creationId="{6216F01C-5468-8949-8B65-44F0E0876A6E}"/>
          </ac:spMkLst>
        </pc:spChg>
        <pc:spChg chg="mod">
          <ac:chgData name="Brett Orzechowski" userId="aRwjAofKQJ6yogHUh3uWX3EgrFXUz5OUJLerasV4NZc=" providerId="None" clId="Web-{AAF65B09-1FB7-4CF6-9B60-40A12B01835D}" dt="2022-01-17T17:53:04.388" v="162" actId="14100"/>
          <ac:spMkLst>
            <pc:docMk/>
            <pc:sldMk cId="2457236532" sldId="385"/>
            <ac:spMk id="24578" creationId="{00000000-0000-0000-0000-000000000000}"/>
          </ac:spMkLst>
        </pc:spChg>
      </pc:sldChg>
      <pc:sldChg chg="modSp">
        <pc:chgData name="Brett Orzechowski" userId="aRwjAofKQJ6yogHUh3uWX3EgrFXUz5OUJLerasV4NZc=" providerId="None" clId="Web-{AAF65B09-1FB7-4CF6-9B60-40A12B01835D}" dt="2022-01-17T17:42:59.091" v="21" actId="20577"/>
        <pc:sldMkLst>
          <pc:docMk/>
          <pc:sldMk cId="3787488877" sldId="387"/>
        </pc:sldMkLst>
        <pc:spChg chg="mod">
          <ac:chgData name="Brett Orzechowski" userId="aRwjAofKQJ6yogHUh3uWX3EgrFXUz5OUJLerasV4NZc=" providerId="None" clId="Web-{AAF65B09-1FB7-4CF6-9B60-40A12B01835D}" dt="2022-01-17T17:42:59.091" v="21" actId="20577"/>
          <ac:spMkLst>
            <pc:docMk/>
            <pc:sldMk cId="3787488877" sldId="387"/>
            <ac:spMk id="12" creationId="{48A174BE-2FE5-3545-BCDC-20776D6132BD}"/>
          </ac:spMkLst>
        </pc:spChg>
      </pc:sldChg>
      <pc:sldChg chg="modSp">
        <pc:chgData name="Brett Orzechowski" userId="aRwjAofKQJ6yogHUh3uWX3EgrFXUz5OUJLerasV4NZc=" providerId="None" clId="Web-{AAF65B09-1FB7-4CF6-9B60-40A12B01835D}" dt="2022-01-17T17:58:04.818" v="260" actId="20577"/>
        <pc:sldMkLst>
          <pc:docMk/>
          <pc:sldMk cId="3021387315" sldId="390"/>
        </pc:sldMkLst>
        <pc:spChg chg="mod">
          <ac:chgData name="Brett Orzechowski" userId="aRwjAofKQJ6yogHUh3uWX3EgrFXUz5OUJLerasV4NZc=" providerId="None" clId="Web-{AAF65B09-1FB7-4CF6-9B60-40A12B01835D}" dt="2022-01-17T17:58:04.818" v="260" actId="20577"/>
          <ac:spMkLst>
            <pc:docMk/>
            <pc:sldMk cId="3021387315" sldId="390"/>
            <ac:spMk id="14" creationId="{48205749-E43B-984F-9F10-ED08E64FD67A}"/>
          </ac:spMkLst>
        </pc:spChg>
      </pc:sldChg>
      <pc:sldChg chg="modSp">
        <pc:chgData name="Brett Orzechowski" userId="aRwjAofKQJ6yogHUh3uWX3EgrFXUz5OUJLerasV4NZc=" providerId="None" clId="Web-{AAF65B09-1FB7-4CF6-9B60-40A12B01835D}" dt="2022-01-17T17:57:57.271" v="257" actId="20577"/>
        <pc:sldMkLst>
          <pc:docMk/>
          <pc:sldMk cId="2880978325" sldId="391"/>
        </pc:sldMkLst>
        <pc:spChg chg="mod">
          <ac:chgData name="Brett Orzechowski" userId="aRwjAofKQJ6yogHUh3uWX3EgrFXUz5OUJLerasV4NZc=" providerId="None" clId="Web-{AAF65B09-1FB7-4CF6-9B60-40A12B01835D}" dt="2022-01-17T17:57:57.271" v="257" actId="20577"/>
          <ac:spMkLst>
            <pc:docMk/>
            <pc:sldMk cId="2880978325" sldId="391"/>
            <ac:spMk id="4" creationId="{EF2B7D40-49F5-4A45-8247-BFE1DC66E325}"/>
          </ac:spMkLst>
        </pc:spChg>
      </pc:sldChg>
      <pc:sldChg chg="modSp">
        <pc:chgData name="Brett Orzechowski" userId="aRwjAofKQJ6yogHUh3uWX3EgrFXUz5OUJLerasV4NZc=" providerId="None" clId="Web-{AAF65B09-1FB7-4CF6-9B60-40A12B01835D}" dt="2022-01-17T17:57:49.630" v="255" actId="1076"/>
        <pc:sldMkLst>
          <pc:docMk/>
          <pc:sldMk cId="2753080374" sldId="392"/>
        </pc:sldMkLst>
        <pc:spChg chg="mod">
          <ac:chgData name="Brett Orzechowski" userId="aRwjAofKQJ6yogHUh3uWX3EgrFXUz5OUJLerasV4NZc=" providerId="None" clId="Web-{AAF65B09-1FB7-4CF6-9B60-40A12B01835D}" dt="2022-01-17T17:57:49.630" v="255" actId="1076"/>
          <ac:spMkLst>
            <pc:docMk/>
            <pc:sldMk cId="2753080374" sldId="392"/>
            <ac:spMk id="6" creationId="{2948D990-1AB0-AC4B-A068-640A19FB8AF6}"/>
          </ac:spMkLst>
        </pc:spChg>
      </pc:sldChg>
      <pc:sldChg chg="modSp">
        <pc:chgData name="Brett Orzechowski" userId="aRwjAofKQJ6yogHUh3uWX3EgrFXUz5OUJLerasV4NZc=" providerId="None" clId="Web-{AAF65B09-1FB7-4CF6-9B60-40A12B01835D}" dt="2022-01-17T17:57:02.597" v="235" actId="20577"/>
        <pc:sldMkLst>
          <pc:docMk/>
          <pc:sldMk cId="2096367629" sldId="393"/>
        </pc:sldMkLst>
        <pc:spChg chg="mod">
          <ac:chgData name="Brett Orzechowski" userId="aRwjAofKQJ6yogHUh3uWX3EgrFXUz5OUJLerasV4NZc=" providerId="None" clId="Web-{AAF65B09-1FB7-4CF6-9B60-40A12B01835D}" dt="2022-01-17T17:56:54.332" v="231" actId="20577"/>
          <ac:spMkLst>
            <pc:docMk/>
            <pc:sldMk cId="2096367629" sldId="393"/>
            <ac:spMk id="2" creationId="{ECF9CB3D-AF0C-0243-937B-1F70F6E13AD4}"/>
          </ac:spMkLst>
        </pc:spChg>
        <pc:spChg chg="mod">
          <ac:chgData name="Brett Orzechowski" userId="aRwjAofKQJ6yogHUh3uWX3EgrFXUz5OUJLerasV4NZc=" providerId="None" clId="Web-{AAF65B09-1FB7-4CF6-9B60-40A12B01835D}" dt="2022-01-17T17:57:02.597" v="235" actId="20577"/>
          <ac:spMkLst>
            <pc:docMk/>
            <pc:sldMk cId="2096367629" sldId="393"/>
            <ac:spMk id="4" creationId="{549C9981-05DA-CF4F-A58D-02E7C13DD6F2}"/>
          </ac:spMkLst>
        </pc:spChg>
      </pc:sldChg>
      <pc:sldChg chg="modSp">
        <pc:chgData name="Brett Orzechowski" userId="aRwjAofKQJ6yogHUh3uWX3EgrFXUz5OUJLerasV4NZc=" providerId="None" clId="Web-{AAF65B09-1FB7-4CF6-9B60-40A12B01835D}" dt="2022-01-17T17:57:28.379" v="244" actId="20577"/>
        <pc:sldMkLst>
          <pc:docMk/>
          <pc:sldMk cId="2503376227" sldId="394"/>
        </pc:sldMkLst>
        <pc:spChg chg="mod">
          <ac:chgData name="Brett Orzechowski" userId="aRwjAofKQJ6yogHUh3uWX3EgrFXUz5OUJLerasV4NZc=" providerId="None" clId="Web-{AAF65B09-1FB7-4CF6-9B60-40A12B01835D}" dt="2022-01-17T17:57:23.004" v="241" actId="20577"/>
          <ac:spMkLst>
            <pc:docMk/>
            <pc:sldMk cId="2503376227" sldId="394"/>
            <ac:spMk id="2" creationId="{40C29E2D-E5C5-C643-98BF-D08B588D2330}"/>
          </ac:spMkLst>
        </pc:spChg>
        <pc:spChg chg="mod">
          <ac:chgData name="Brett Orzechowski" userId="aRwjAofKQJ6yogHUh3uWX3EgrFXUz5OUJLerasV4NZc=" providerId="None" clId="Web-{AAF65B09-1FB7-4CF6-9B60-40A12B01835D}" dt="2022-01-17T17:57:28.379" v="244" actId="20577"/>
          <ac:spMkLst>
            <pc:docMk/>
            <pc:sldMk cId="2503376227" sldId="394"/>
            <ac:spMk id="4" creationId="{2579892E-B9C4-FE47-911F-93C2A78B64FE}"/>
          </ac:spMkLst>
        </pc:spChg>
      </pc:sldChg>
      <pc:sldChg chg="modSp">
        <pc:chgData name="Brett Orzechowski" userId="aRwjAofKQJ6yogHUh3uWX3EgrFXUz5OUJLerasV4NZc=" providerId="None" clId="Web-{AAF65B09-1FB7-4CF6-9B60-40A12B01835D}" dt="2022-01-17T17:57:38.192" v="251" actId="20577"/>
        <pc:sldMkLst>
          <pc:docMk/>
          <pc:sldMk cId="612646542" sldId="395"/>
        </pc:sldMkLst>
        <pc:spChg chg="mod">
          <ac:chgData name="Brett Orzechowski" userId="aRwjAofKQJ6yogHUh3uWX3EgrFXUz5OUJLerasV4NZc=" providerId="None" clId="Web-{AAF65B09-1FB7-4CF6-9B60-40A12B01835D}" dt="2022-01-17T17:57:38.192" v="251" actId="20577"/>
          <ac:spMkLst>
            <pc:docMk/>
            <pc:sldMk cId="612646542" sldId="395"/>
            <ac:spMk id="2" creationId="{3F866B86-AF07-EF45-AB4D-F70CE63748E7}"/>
          </ac:spMkLst>
        </pc:spChg>
        <pc:spChg chg="mod">
          <ac:chgData name="Brett Orzechowski" userId="aRwjAofKQJ6yogHUh3uWX3EgrFXUz5OUJLerasV4NZc=" providerId="None" clId="Web-{AAF65B09-1FB7-4CF6-9B60-40A12B01835D}" dt="2022-01-17T17:57:35.489" v="247" actId="20577"/>
          <ac:spMkLst>
            <pc:docMk/>
            <pc:sldMk cId="612646542" sldId="395"/>
            <ac:spMk id="4" creationId="{6D2D5C72-CEDE-6947-90DB-75006BCD68D7}"/>
          </ac:spMkLst>
        </pc:spChg>
      </pc:sldChg>
      <pc:sldChg chg="modSp">
        <pc:chgData name="Brett Orzechowski" userId="aRwjAofKQJ6yogHUh3uWX3EgrFXUz5OUJLerasV4NZc=" providerId="None" clId="Web-{AAF65B09-1FB7-4CF6-9B60-40A12B01835D}" dt="2022-01-17T17:56:19.440" v="221" actId="20577"/>
        <pc:sldMkLst>
          <pc:docMk/>
          <pc:sldMk cId="2503835652" sldId="400"/>
        </pc:sldMkLst>
        <pc:spChg chg="mod">
          <ac:chgData name="Brett Orzechowski" userId="aRwjAofKQJ6yogHUh3uWX3EgrFXUz5OUJLerasV4NZc=" providerId="None" clId="Web-{AAF65B09-1FB7-4CF6-9B60-40A12B01835D}" dt="2022-01-17T17:56:19.440" v="221" actId="20577"/>
          <ac:spMkLst>
            <pc:docMk/>
            <pc:sldMk cId="2503835652" sldId="400"/>
            <ac:spMk id="2" creationId="{1FEDA462-B3CB-E44E-8741-072967309AB5}"/>
          </ac:spMkLst>
        </pc:spChg>
      </pc:sldChg>
      <pc:sldChg chg="modSp">
        <pc:chgData name="Brett Orzechowski" userId="aRwjAofKQJ6yogHUh3uWX3EgrFXUz5OUJLerasV4NZc=" providerId="None" clId="Web-{AAF65B09-1FB7-4CF6-9B60-40A12B01835D}" dt="2022-01-17T17:58:21.428" v="266" actId="20577"/>
        <pc:sldMkLst>
          <pc:docMk/>
          <pc:sldMk cId="2431415138" sldId="401"/>
        </pc:sldMkLst>
        <pc:spChg chg="mod">
          <ac:chgData name="Brett Orzechowski" userId="aRwjAofKQJ6yogHUh3uWX3EgrFXUz5OUJLerasV4NZc=" providerId="None" clId="Web-{AAF65B09-1FB7-4CF6-9B60-40A12B01835D}" dt="2022-01-17T17:58:21.428" v="266" actId="20577"/>
          <ac:spMkLst>
            <pc:docMk/>
            <pc:sldMk cId="2431415138" sldId="401"/>
            <ac:spMk id="2" creationId="{1FEDA462-B3CB-E44E-8741-072967309AB5}"/>
          </ac:spMkLst>
        </pc:spChg>
      </pc:sldChg>
      <pc:sldChg chg="delSp modSp">
        <pc:chgData name="Brett Orzechowski" userId="aRwjAofKQJ6yogHUh3uWX3EgrFXUz5OUJLerasV4NZc=" providerId="None" clId="Web-{AAF65B09-1FB7-4CF6-9B60-40A12B01835D}" dt="2022-01-17T17:58:12.662" v="262" actId="20577"/>
        <pc:sldMkLst>
          <pc:docMk/>
          <pc:sldMk cId="1627467551" sldId="404"/>
        </pc:sldMkLst>
        <pc:spChg chg="del">
          <ac:chgData name="Brett Orzechowski" userId="aRwjAofKQJ6yogHUh3uWX3EgrFXUz5OUJLerasV4NZc=" providerId="None" clId="Web-{AAF65B09-1FB7-4CF6-9B60-40A12B01835D}" dt="2022-01-17T17:58:09.974" v="261"/>
          <ac:spMkLst>
            <pc:docMk/>
            <pc:sldMk cId="1627467551" sldId="404"/>
            <ac:spMk id="2" creationId="{3F866B86-AF07-EF45-AB4D-F70CE63748E7}"/>
          </ac:spMkLst>
        </pc:spChg>
        <pc:spChg chg="mod">
          <ac:chgData name="Brett Orzechowski" userId="aRwjAofKQJ6yogHUh3uWX3EgrFXUz5OUJLerasV4NZc=" providerId="None" clId="Web-{AAF65B09-1FB7-4CF6-9B60-40A12B01835D}" dt="2022-01-17T17:58:12.662" v="262" actId="20577"/>
          <ac:spMkLst>
            <pc:docMk/>
            <pc:sldMk cId="1627467551" sldId="404"/>
            <ac:spMk id="3" creationId="{0C6DFCE4-038E-1C40-B772-C770BD511B73}"/>
          </ac:spMkLst>
        </pc:spChg>
      </pc:sldChg>
      <pc:sldChg chg="modSp">
        <pc:chgData name="Brett Orzechowski" userId="aRwjAofKQJ6yogHUh3uWX3EgrFXUz5OUJLerasV4NZc=" providerId="None" clId="Web-{AAF65B09-1FB7-4CF6-9B60-40A12B01835D}" dt="2022-01-17T17:41:28.073" v="17" actId="20577"/>
        <pc:sldMkLst>
          <pc:docMk/>
          <pc:sldMk cId="632556065" sldId="405"/>
        </pc:sldMkLst>
        <pc:spChg chg="mod">
          <ac:chgData name="Brett Orzechowski" userId="aRwjAofKQJ6yogHUh3uWX3EgrFXUz5OUJLerasV4NZc=" providerId="None" clId="Web-{AAF65B09-1FB7-4CF6-9B60-40A12B01835D}" dt="2022-01-17T17:41:28.073" v="17" actId="20577"/>
          <ac:spMkLst>
            <pc:docMk/>
            <pc:sldMk cId="632556065" sldId="405"/>
            <ac:spMk id="3" creationId="{8D7C8B9E-7779-514A-AC08-FA4398399C8A}"/>
          </ac:spMkLst>
        </pc:spChg>
      </pc:sldChg>
      <pc:sldChg chg="modSp">
        <pc:chgData name="Brett Orzechowski" userId="aRwjAofKQJ6yogHUh3uWX3EgrFXUz5OUJLerasV4NZc=" providerId="None" clId="Web-{AAF65B09-1FB7-4CF6-9B60-40A12B01835D}" dt="2022-01-17T17:44:07.874" v="22" actId="20577"/>
        <pc:sldMkLst>
          <pc:docMk/>
          <pc:sldMk cId="3452038774" sldId="407"/>
        </pc:sldMkLst>
        <pc:spChg chg="mod">
          <ac:chgData name="Brett Orzechowski" userId="aRwjAofKQJ6yogHUh3uWX3EgrFXUz5OUJLerasV4NZc=" providerId="None" clId="Web-{AAF65B09-1FB7-4CF6-9B60-40A12B01835D}" dt="2022-01-17T17:44:07.874" v="22" actId="20577"/>
          <ac:spMkLst>
            <pc:docMk/>
            <pc:sldMk cId="3452038774" sldId="407"/>
            <ac:spMk id="8" creationId="{955763FF-9030-1A45-B622-F4A1CBF7AF89}"/>
          </ac:spMkLst>
        </pc:spChg>
      </pc:sldChg>
      <pc:sldChg chg="modSp">
        <pc:chgData name="Brett Orzechowski" userId="aRwjAofKQJ6yogHUh3uWX3EgrFXUz5OUJLerasV4NZc=" providerId="None" clId="Web-{AAF65B09-1FB7-4CF6-9B60-40A12B01835D}" dt="2022-01-17T17:45:06.688" v="26" actId="20577"/>
        <pc:sldMkLst>
          <pc:docMk/>
          <pc:sldMk cId="3821969987" sldId="411"/>
        </pc:sldMkLst>
        <pc:spChg chg="mod">
          <ac:chgData name="Brett Orzechowski" userId="aRwjAofKQJ6yogHUh3uWX3EgrFXUz5OUJLerasV4NZc=" providerId="None" clId="Web-{AAF65B09-1FB7-4CF6-9B60-40A12B01835D}" dt="2022-01-17T17:45:06.688" v="26" actId="20577"/>
          <ac:spMkLst>
            <pc:docMk/>
            <pc:sldMk cId="3821969987" sldId="411"/>
            <ac:spMk id="8" creationId="{FEE05053-605B-4148-AD47-DA67A87BF594}"/>
          </ac:spMkLst>
        </pc:spChg>
      </pc:sldChg>
      <pc:sldChg chg="modSp">
        <pc:chgData name="Brett Orzechowski" userId="aRwjAofKQJ6yogHUh3uWX3EgrFXUz5OUJLerasV4NZc=" providerId="None" clId="Web-{AAF65B09-1FB7-4CF6-9B60-40A12B01835D}" dt="2022-01-17T17:45:54.471" v="41" actId="20577"/>
        <pc:sldMkLst>
          <pc:docMk/>
          <pc:sldMk cId="1764094401" sldId="412"/>
        </pc:sldMkLst>
        <pc:spChg chg="mod">
          <ac:chgData name="Brett Orzechowski" userId="aRwjAofKQJ6yogHUh3uWX3EgrFXUz5OUJLerasV4NZc=" providerId="None" clId="Web-{AAF65B09-1FB7-4CF6-9B60-40A12B01835D}" dt="2022-01-17T17:45:39.611" v="35" actId="20577"/>
          <ac:spMkLst>
            <pc:docMk/>
            <pc:sldMk cId="1764094401" sldId="412"/>
            <ac:spMk id="2" creationId="{1320783C-3C9B-1342-A52E-2AD873C3E454}"/>
          </ac:spMkLst>
        </pc:spChg>
        <pc:spChg chg="mod">
          <ac:chgData name="Brett Orzechowski" userId="aRwjAofKQJ6yogHUh3uWX3EgrFXUz5OUJLerasV4NZc=" providerId="None" clId="Web-{AAF65B09-1FB7-4CF6-9B60-40A12B01835D}" dt="2022-01-17T17:45:54.471" v="41" actId="20577"/>
          <ac:spMkLst>
            <pc:docMk/>
            <pc:sldMk cId="1764094401" sldId="412"/>
            <ac:spMk id="8" creationId="{FEE05053-605B-4148-AD47-DA67A87BF594}"/>
          </ac:spMkLst>
        </pc:spChg>
      </pc:sldChg>
      <pc:sldChg chg="modSp">
        <pc:chgData name="Brett Orzechowski" userId="aRwjAofKQJ6yogHUh3uWX3EgrFXUz5OUJLerasV4NZc=" providerId="None" clId="Web-{AAF65B09-1FB7-4CF6-9B60-40A12B01835D}" dt="2022-01-17T17:46:38.159" v="52" actId="20577"/>
        <pc:sldMkLst>
          <pc:docMk/>
          <pc:sldMk cId="413075717" sldId="413"/>
        </pc:sldMkLst>
        <pc:spChg chg="mod">
          <ac:chgData name="Brett Orzechowski" userId="aRwjAofKQJ6yogHUh3uWX3EgrFXUz5OUJLerasV4NZc=" providerId="None" clId="Web-{AAF65B09-1FB7-4CF6-9B60-40A12B01835D}" dt="2022-01-17T17:46:38.159" v="52" actId="20577"/>
          <ac:spMkLst>
            <pc:docMk/>
            <pc:sldMk cId="413075717" sldId="413"/>
            <ac:spMk id="2" creationId="{B41E1E71-C616-394D-BD30-6DD7D9254625}"/>
          </ac:spMkLst>
        </pc:spChg>
        <pc:spChg chg="mod">
          <ac:chgData name="Brett Orzechowski" userId="aRwjAofKQJ6yogHUh3uWX3EgrFXUz5OUJLerasV4NZc=" providerId="None" clId="Web-{AAF65B09-1FB7-4CF6-9B60-40A12B01835D}" dt="2022-01-17T17:46:26.706" v="49" actId="14100"/>
          <ac:spMkLst>
            <pc:docMk/>
            <pc:sldMk cId="413075717" sldId="413"/>
            <ac:spMk id="8" creationId="{FEE05053-605B-4148-AD47-DA67A87BF594}"/>
          </ac:spMkLst>
        </pc:spChg>
      </pc:sldChg>
      <pc:sldChg chg="modSp">
        <pc:chgData name="Brett Orzechowski" userId="aRwjAofKQJ6yogHUh3uWX3EgrFXUz5OUJLerasV4NZc=" providerId="None" clId="Web-{AAF65B09-1FB7-4CF6-9B60-40A12B01835D}" dt="2022-01-17T17:47:35.661" v="68" actId="1076"/>
        <pc:sldMkLst>
          <pc:docMk/>
          <pc:sldMk cId="3868015859" sldId="414"/>
        </pc:sldMkLst>
        <pc:spChg chg="mod">
          <ac:chgData name="Brett Orzechowski" userId="aRwjAofKQJ6yogHUh3uWX3EgrFXUz5OUJLerasV4NZc=" providerId="None" clId="Web-{AAF65B09-1FB7-4CF6-9B60-40A12B01835D}" dt="2022-01-17T17:47:35.661" v="68" actId="1076"/>
          <ac:spMkLst>
            <pc:docMk/>
            <pc:sldMk cId="3868015859" sldId="414"/>
            <ac:spMk id="10" creationId="{FB8EE502-E806-FE4C-B2B3-241E787DB572}"/>
          </ac:spMkLst>
        </pc:spChg>
      </pc:sldChg>
      <pc:sldChg chg="modSp">
        <pc:chgData name="Brett Orzechowski" userId="aRwjAofKQJ6yogHUh3uWX3EgrFXUz5OUJLerasV4NZc=" providerId="None" clId="Web-{AAF65B09-1FB7-4CF6-9B60-40A12B01835D}" dt="2022-01-17T17:40:37.571" v="1" actId="1076"/>
        <pc:sldMkLst>
          <pc:docMk/>
          <pc:sldMk cId="469552980" sldId="416"/>
        </pc:sldMkLst>
        <pc:spChg chg="mod">
          <ac:chgData name="Brett Orzechowski" userId="aRwjAofKQJ6yogHUh3uWX3EgrFXUz5OUJLerasV4NZc=" providerId="None" clId="Web-{AAF65B09-1FB7-4CF6-9B60-40A12B01835D}" dt="2022-01-17T17:40:37.571" v="1" actId="1076"/>
          <ac:spMkLst>
            <pc:docMk/>
            <pc:sldMk cId="469552980" sldId="416"/>
            <ac:spMk id="3" creationId="{628DACCF-D96E-6A44-8A9D-8E22AAAF8FDD}"/>
          </ac:spMkLst>
        </pc:spChg>
        <pc:picChg chg="mod">
          <ac:chgData name="Brett Orzechowski" userId="aRwjAofKQJ6yogHUh3uWX3EgrFXUz5OUJLerasV4NZc=" providerId="None" clId="Web-{AAF65B09-1FB7-4CF6-9B60-40A12B01835D}" dt="2022-01-17T17:40:34.056" v="0" actId="14100"/>
          <ac:picMkLst>
            <pc:docMk/>
            <pc:sldMk cId="469552980" sldId="416"/>
            <ac:picMk id="2" creationId="{B300ED48-49CB-2C4B-8A8F-5AAC2067112E}"/>
          </ac:picMkLst>
        </pc:picChg>
      </pc:sldChg>
      <pc:sldChg chg="modSp">
        <pc:chgData name="Brett Orzechowski" userId="aRwjAofKQJ6yogHUh3uWX3EgrFXUz5OUJLerasV4NZc=" providerId="None" clId="Web-{AAF65B09-1FB7-4CF6-9B60-40A12B01835D}" dt="2022-01-17T17:40:48.478" v="4" actId="1076"/>
        <pc:sldMkLst>
          <pc:docMk/>
          <pc:sldMk cId="964211877" sldId="417"/>
        </pc:sldMkLst>
        <pc:spChg chg="mod">
          <ac:chgData name="Brett Orzechowski" userId="aRwjAofKQJ6yogHUh3uWX3EgrFXUz5OUJLerasV4NZc=" providerId="None" clId="Web-{AAF65B09-1FB7-4CF6-9B60-40A12B01835D}" dt="2022-01-17T17:40:48.478" v="4" actId="1076"/>
          <ac:spMkLst>
            <pc:docMk/>
            <pc:sldMk cId="964211877" sldId="417"/>
            <ac:spMk id="3" creationId="{628DACCF-D96E-6A44-8A9D-8E22AAAF8FDD}"/>
          </ac:spMkLst>
        </pc:spChg>
        <pc:picChg chg="mod">
          <ac:chgData name="Brett Orzechowski" userId="aRwjAofKQJ6yogHUh3uWX3EgrFXUz5OUJLerasV4NZc=" providerId="None" clId="Web-{AAF65B09-1FB7-4CF6-9B60-40A12B01835D}" dt="2022-01-17T17:40:46.150" v="3" actId="1076"/>
          <ac:picMkLst>
            <pc:docMk/>
            <pc:sldMk cId="964211877" sldId="417"/>
            <ac:picMk id="2" creationId="{B300ED48-49CB-2C4B-8A8F-5AAC2067112E}"/>
          </ac:picMkLst>
        </pc:picChg>
      </pc:sldChg>
      <pc:sldChg chg="modSp">
        <pc:chgData name="Brett Orzechowski" userId="aRwjAofKQJ6yogHUh3uWX3EgrFXUz5OUJLerasV4NZc=" providerId="None" clId="Web-{AAF65B09-1FB7-4CF6-9B60-40A12B01835D}" dt="2022-01-17T17:51:42.964" v="140" actId="20577"/>
        <pc:sldMkLst>
          <pc:docMk/>
          <pc:sldMk cId="1012478607" sldId="418"/>
        </pc:sldMkLst>
        <pc:spChg chg="mod">
          <ac:chgData name="Brett Orzechowski" userId="aRwjAofKQJ6yogHUh3uWX3EgrFXUz5OUJLerasV4NZc=" providerId="None" clId="Web-{AAF65B09-1FB7-4CF6-9B60-40A12B01835D}" dt="2022-01-17T17:51:42.964" v="140" actId="20577"/>
          <ac:spMkLst>
            <pc:docMk/>
            <pc:sldMk cId="1012478607" sldId="418"/>
            <ac:spMk id="2" creationId="{AA0AA2C1-41E9-3547-8F2A-269BA51A5CA6}"/>
          </ac:spMkLst>
        </pc:spChg>
        <pc:spChg chg="mod">
          <ac:chgData name="Brett Orzechowski" userId="aRwjAofKQJ6yogHUh3uWX3EgrFXUz5OUJLerasV4NZc=" providerId="None" clId="Web-{AAF65B09-1FB7-4CF6-9B60-40A12B01835D}" dt="2022-01-17T17:51:15.495" v="132" actId="1076"/>
          <ac:spMkLst>
            <pc:docMk/>
            <pc:sldMk cId="1012478607" sldId="418"/>
            <ac:spMk id="3" creationId="{B61CE6D6-915B-CA4A-939A-43F9B768A094}"/>
          </ac:spMkLst>
        </pc:spChg>
        <pc:spChg chg="mod">
          <ac:chgData name="Brett Orzechowski" userId="aRwjAofKQJ6yogHUh3uWX3EgrFXUz5OUJLerasV4NZc=" providerId="None" clId="Web-{AAF65B09-1FB7-4CF6-9B60-40A12B01835D}" dt="2022-01-17T17:51:26.917" v="135"/>
          <ac:spMkLst>
            <pc:docMk/>
            <pc:sldMk cId="1012478607" sldId="418"/>
            <ac:spMk id="24578" creationId="{00000000-0000-0000-0000-000000000000}"/>
          </ac:spMkLst>
        </pc:spChg>
      </pc:sldChg>
      <pc:sldChg chg="modSp">
        <pc:chgData name="Brett Orzechowski" userId="aRwjAofKQJ6yogHUh3uWX3EgrFXUz5OUJLerasV4NZc=" providerId="None" clId="Web-{AAF65B09-1FB7-4CF6-9B60-40A12B01835D}" dt="2022-01-17T17:52:43.903" v="158" actId="20577"/>
        <pc:sldMkLst>
          <pc:docMk/>
          <pc:sldMk cId="2358136790" sldId="419"/>
        </pc:sldMkLst>
        <pc:spChg chg="mod">
          <ac:chgData name="Brett Orzechowski" userId="aRwjAofKQJ6yogHUh3uWX3EgrFXUz5OUJLerasV4NZc=" providerId="None" clId="Web-{AAF65B09-1FB7-4CF6-9B60-40A12B01835D}" dt="2022-01-17T17:52:43.903" v="158" actId="20577"/>
          <ac:spMkLst>
            <pc:docMk/>
            <pc:sldMk cId="2358136790" sldId="419"/>
            <ac:spMk id="4" creationId="{9F5F7438-A6DF-B148-9150-D8CCC29B7CDD}"/>
          </ac:spMkLst>
        </pc:spChg>
        <pc:spChg chg="mod">
          <ac:chgData name="Brett Orzechowski" userId="aRwjAofKQJ6yogHUh3uWX3EgrFXUz5OUJLerasV4NZc=" providerId="None" clId="Web-{AAF65B09-1FB7-4CF6-9B60-40A12B01835D}" dt="2022-01-17T17:52:17.043" v="145" actId="1076"/>
          <ac:spMkLst>
            <pc:docMk/>
            <pc:sldMk cId="2358136790" sldId="419"/>
            <ac:spMk id="24578" creationId="{00000000-0000-0000-0000-000000000000}"/>
          </ac:spMkLst>
        </pc:spChg>
      </pc:sldChg>
      <pc:sldChg chg="del">
        <pc:chgData name="Brett Orzechowski" userId="aRwjAofKQJ6yogHUh3uWX3EgrFXUz5OUJLerasV4NZc=" providerId="None" clId="Web-{AAF65B09-1FB7-4CF6-9B60-40A12B01835D}" dt="2022-01-17T17:59:01.147" v="272"/>
        <pc:sldMkLst>
          <pc:docMk/>
          <pc:sldMk cId="929044455" sldId="426"/>
        </pc:sldMkLst>
      </pc:sldChg>
      <pc:sldChg chg="del">
        <pc:chgData name="Brett Orzechowski" userId="aRwjAofKQJ6yogHUh3uWX3EgrFXUz5OUJLerasV4NZc=" providerId="None" clId="Web-{AAF65B09-1FB7-4CF6-9B60-40A12B01835D}" dt="2022-01-17T17:59:18.070" v="279"/>
        <pc:sldMkLst>
          <pc:docMk/>
          <pc:sldMk cId="1033662143" sldId="427"/>
        </pc:sldMkLst>
      </pc:sldChg>
      <pc:sldChg chg="del">
        <pc:chgData name="Brett Orzechowski" userId="aRwjAofKQJ6yogHUh3uWX3EgrFXUz5OUJLerasV4NZc=" providerId="None" clId="Web-{AAF65B09-1FB7-4CF6-9B60-40A12B01835D}" dt="2022-01-17T17:59:05.054" v="274"/>
        <pc:sldMkLst>
          <pc:docMk/>
          <pc:sldMk cId="151622584" sldId="430"/>
        </pc:sldMkLst>
      </pc:sldChg>
      <pc:sldChg chg="del">
        <pc:chgData name="Brett Orzechowski" userId="aRwjAofKQJ6yogHUh3uWX3EgrFXUz5OUJLerasV4NZc=" providerId="None" clId="Web-{AAF65B09-1FB7-4CF6-9B60-40A12B01835D}" dt="2022-01-17T17:59:07.148" v="275"/>
        <pc:sldMkLst>
          <pc:docMk/>
          <pc:sldMk cId="3318466318" sldId="431"/>
        </pc:sldMkLst>
      </pc:sldChg>
      <pc:sldChg chg="del">
        <pc:chgData name="Brett Orzechowski" userId="aRwjAofKQJ6yogHUh3uWX3EgrFXUz5OUJLerasV4NZc=" providerId="None" clId="Web-{AAF65B09-1FB7-4CF6-9B60-40A12B01835D}" dt="2022-01-17T17:59:10.585" v="276"/>
        <pc:sldMkLst>
          <pc:docMk/>
          <pc:sldMk cId="2974013490" sldId="432"/>
        </pc:sldMkLst>
      </pc:sldChg>
      <pc:sldChg chg="del">
        <pc:chgData name="Brett Orzechowski" userId="aRwjAofKQJ6yogHUh3uWX3EgrFXUz5OUJLerasV4NZc=" providerId="None" clId="Web-{AAF65B09-1FB7-4CF6-9B60-40A12B01835D}" dt="2022-01-17T17:59:12.273" v="277"/>
        <pc:sldMkLst>
          <pc:docMk/>
          <pc:sldMk cId="2561190395" sldId="433"/>
        </pc:sldMkLst>
      </pc:sldChg>
      <pc:sldChg chg="del">
        <pc:chgData name="Brett Orzechowski" userId="aRwjAofKQJ6yogHUh3uWX3EgrFXUz5OUJLerasV4NZc=" providerId="None" clId="Web-{AAF65B09-1FB7-4CF6-9B60-40A12B01835D}" dt="2022-01-17T17:59:13.710" v="278"/>
        <pc:sldMkLst>
          <pc:docMk/>
          <pc:sldMk cId="137270845" sldId="434"/>
        </pc:sldMkLst>
      </pc:sldChg>
      <pc:sldChg chg="del">
        <pc:chgData name="Brett Orzechowski" userId="aRwjAofKQJ6yogHUh3uWX3EgrFXUz5OUJLerasV4NZc=" providerId="None" clId="Web-{AAF65B09-1FB7-4CF6-9B60-40A12B01835D}" dt="2022-01-17T17:59:21.304" v="281"/>
        <pc:sldMkLst>
          <pc:docMk/>
          <pc:sldMk cId="182051363" sldId="435"/>
        </pc:sldMkLst>
      </pc:sldChg>
      <pc:sldChg chg="del">
        <pc:chgData name="Brett Orzechowski" userId="aRwjAofKQJ6yogHUh3uWX3EgrFXUz5OUJLerasV4NZc=" providerId="None" clId="Web-{AAF65B09-1FB7-4CF6-9B60-40A12B01835D}" dt="2022-01-17T17:59:22.257" v="282"/>
        <pc:sldMkLst>
          <pc:docMk/>
          <pc:sldMk cId="1732997329" sldId="437"/>
        </pc:sldMkLst>
      </pc:sldChg>
      <pc:sldChg chg="del">
        <pc:chgData name="Brett Orzechowski" userId="aRwjAofKQJ6yogHUh3uWX3EgrFXUz5OUJLerasV4NZc=" providerId="None" clId="Web-{AAF65B09-1FB7-4CF6-9B60-40A12B01835D}" dt="2022-01-17T17:59:20.070" v="280"/>
        <pc:sldMkLst>
          <pc:docMk/>
          <pc:sldMk cId="2596238532" sldId="438"/>
        </pc:sldMkLst>
      </pc:sldChg>
      <pc:sldChg chg="del">
        <pc:chgData name="Brett Orzechowski" userId="aRwjAofKQJ6yogHUh3uWX3EgrFXUz5OUJLerasV4NZc=" providerId="None" clId="Web-{AAF65B09-1FB7-4CF6-9B60-40A12B01835D}" dt="2022-01-17T17:58:58.819" v="270"/>
        <pc:sldMkLst>
          <pc:docMk/>
          <pc:sldMk cId="905322606" sldId="439"/>
        </pc:sldMkLst>
      </pc:sldChg>
      <pc:sldChg chg="modSp">
        <pc:chgData name="Brett Orzechowski" userId="aRwjAofKQJ6yogHUh3uWX3EgrFXUz5OUJLerasV4NZc=" providerId="None" clId="Web-{AAF65B09-1FB7-4CF6-9B60-40A12B01835D}" dt="2022-01-17T17:56:36.394" v="228" actId="20577"/>
        <pc:sldMkLst>
          <pc:docMk/>
          <pc:sldMk cId="3428525583" sldId="440"/>
        </pc:sldMkLst>
        <pc:spChg chg="mod">
          <ac:chgData name="Brett Orzechowski" userId="aRwjAofKQJ6yogHUh3uWX3EgrFXUz5OUJLerasV4NZc=" providerId="None" clId="Web-{AAF65B09-1FB7-4CF6-9B60-40A12B01835D}" dt="2022-01-17T17:56:31.050" v="223" actId="20577"/>
          <ac:spMkLst>
            <pc:docMk/>
            <pc:sldMk cId="3428525583" sldId="440"/>
            <ac:spMk id="3" creationId="{EC2B65E0-B191-DE46-99C8-09A7F4593EBB}"/>
          </ac:spMkLst>
        </pc:spChg>
        <pc:spChg chg="mod">
          <ac:chgData name="Brett Orzechowski" userId="aRwjAofKQJ6yogHUh3uWX3EgrFXUz5OUJLerasV4NZc=" providerId="None" clId="Web-{AAF65B09-1FB7-4CF6-9B60-40A12B01835D}" dt="2022-01-17T17:56:36.394" v="228" actId="20577"/>
          <ac:spMkLst>
            <pc:docMk/>
            <pc:sldMk cId="3428525583" sldId="440"/>
            <ac:spMk id="4" creationId="{4CBDAC81-3483-EF4C-A21E-925E5368F75D}"/>
          </ac:spMkLst>
        </pc:spChg>
      </pc:sldChg>
      <pc:sldChg chg="modSp">
        <pc:chgData name="Brett Orzechowski" userId="aRwjAofKQJ6yogHUh3uWX3EgrFXUz5OUJLerasV4NZc=" providerId="None" clId="Web-{AAF65B09-1FB7-4CF6-9B60-40A12B01835D}" dt="2022-01-17T19:56:52.680" v="286" actId="20577"/>
        <pc:sldMkLst>
          <pc:docMk/>
          <pc:sldMk cId="4169111900" sldId="479"/>
        </pc:sldMkLst>
        <pc:spChg chg="mod">
          <ac:chgData name="Brett Orzechowski" userId="aRwjAofKQJ6yogHUh3uWX3EgrFXUz5OUJLerasV4NZc=" providerId="None" clId="Web-{AAF65B09-1FB7-4CF6-9B60-40A12B01835D}" dt="2022-01-17T19:56:52.680" v="286" actId="20577"/>
          <ac:spMkLst>
            <pc:docMk/>
            <pc:sldMk cId="4169111900" sldId="479"/>
            <ac:spMk id="2" creationId="{7EB52409-9B30-2641-8057-0A71BF9F4F00}"/>
          </ac:spMkLst>
        </pc:spChg>
      </pc:sldChg>
      <pc:sldChg chg="modSp del">
        <pc:chgData name="Brett Orzechowski" userId="aRwjAofKQJ6yogHUh3uWX3EgrFXUz5OUJLerasV4NZc=" providerId="None" clId="Web-{AAF65B09-1FB7-4CF6-9B60-40A12B01835D}" dt="2022-01-17T17:59:24.617" v="284"/>
        <pc:sldMkLst>
          <pc:docMk/>
          <pc:sldMk cId="1704007593" sldId="481"/>
        </pc:sldMkLst>
        <pc:spChg chg="mod">
          <ac:chgData name="Brett Orzechowski" userId="aRwjAofKQJ6yogHUh3uWX3EgrFXUz5OUJLerasV4NZc=" providerId="None" clId="Web-{AAF65B09-1FB7-4CF6-9B60-40A12B01835D}" dt="2022-01-17T17:58:31.162" v="267" actId="20577"/>
          <ac:spMkLst>
            <pc:docMk/>
            <pc:sldMk cId="1704007593" sldId="481"/>
            <ac:spMk id="4" creationId="{C09E30AD-34F0-E540-8DBB-AB0835B8ED7D}"/>
          </ac:spMkLst>
        </pc:spChg>
      </pc:sldChg>
      <pc:sldChg chg="del">
        <pc:chgData name="Brett Orzechowski" userId="aRwjAofKQJ6yogHUh3uWX3EgrFXUz5OUJLerasV4NZc=" providerId="None" clId="Web-{AAF65B09-1FB7-4CF6-9B60-40A12B01835D}" dt="2022-01-17T17:48:12.396" v="69"/>
        <pc:sldMkLst>
          <pc:docMk/>
          <pc:sldMk cId="1390630695" sldId="483"/>
        </pc:sldMkLst>
      </pc:sldChg>
      <pc:sldChg chg="del">
        <pc:chgData name="Brett Orzechowski" userId="aRwjAofKQJ6yogHUh3uWX3EgrFXUz5OUJLerasV4NZc=" providerId="None" clId="Web-{AAF65B09-1FB7-4CF6-9B60-40A12B01835D}" dt="2022-01-17T17:58:38.553" v="269"/>
        <pc:sldMkLst>
          <pc:docMk/>
          <pc:sldMk cId="1248996718" sldId="484"/>
        </pc:sldMkLst>
      </pc:sldChg>
      <pc:sldChg chg="del">
        <pc:chgData name="Brett Orzechowski" userId="aRwjAofKQJ6yogHUh3uWX3EgrFXUz5OUJLerasV4NZc=" providerId="None" clId="Web-{AAF65B09-1FB7-4CF6-9B60-40A12B01835D}" dt="2022-01-17T17:59:23.085" v="283"/>
        <pc:sldMkLst>
          <pc:docMk/>
          <pc:sldMk cId="2031456251" sldId="485"/>
        </pc:sldMkLst>
      </pc:sldChg>
      <pc:sldChg chg="del">
        <pc:chgData name="Brett Orzechowski" userId="aRwjAofKQJ6yogHUh3uWX3EgrFXUz5OUJLerasV4NZc=" providerId="None" clId="Web-{AAF65B09-1FB7-4CF6-9B60-40A12B01835D}" dt="2022-01-17T17:58:59.975" v="271"/>
        <pc:sldMkLst>
          <pc:docMk/>
          <pc:sldMk cId="3142292482" sldId="486"/>
        </pc:sldMkLst>
      </pc:sldChg>
      <pc:sldChg chg="del">
        <pc:chgData name="Brett Orzechowski" userId="aRwjAofKQJ6yogHUh3uWX3EgrFXUz5OUJLerasV4NZc=" providerId="None" clId="Web-{AAF65B09-1FB7-4CF6-9B60-40A12B01835D}" dt="2022-01-17T17:59:02.163" v="273"/>
        <pc:sldMkLst>
          <pc:docMk/>
          <pc:sldMk cId="1011712280" sldId="487"/>
        </pc:sldMkLst>
      </pc:sldChg>
      <pc:sldChg chg="modSp add ord replId">
        <pc:chgData name="Brett Orzechowski" userId="aRwjAofKQJ6yogHUh3uWX3EgrFXUz5OUJLerasV4NZc=" providerId="None" clId="Web-{AAF65B09-1FB7-4CF6-9B60-40A12B01835D}" dt="2022-01-17T17:56:09.330" v="218" actId="20577"/>
        <pc:sldMkLst>
          <pc:docMk/>
          <pc:sldMk cId="534684866" sldId="489"/>
        </pc:sldMkLst>
        <pc:spChg chg="mod">
          <ac:chgData name="Brett Orzechowski" userId="aRwjAofKQJ6yogHUh3uWX3EgrFXUz5OUJLerasV4NZc=" providerId="None" clId="Web-{AAF65B09-1FB7-4CF6-9B60-40A12B01835D}" dt="2022-01-17T17:56:09.330" v="218" actId="20577"/>
          <ac:spMkLst>
            <pc:docMk/>
            <pc:sldMk cId="534684866" sldId="489"/>
            <ac:spMk id="3" creationId="{62C5775B-14A4-487A-9CAD-DF4302DDE3DF}"/>
          </ac:spMkLst>
        </pc:spChg>
      </pc:sldChg>
    </pc:docChg>
  </pc:docChgLst>
  <pc:docChgLst>
    <pc:chgData name="Brett Orzechowski" clId="Web-{AAF65B09-1FB7-4CF6-9B60-40A12B01835D}"/>
    <pc:docChg chg="delSld modSld">
      <pc:chgData name="Brett Orzechowski" userId="" providerId="" clId="Web-{AAF65B09-1FB7-4CF6-9B60-40A12B01835D}" dt="2022-01-17T20:08:46.170" v="198" actId="20577"/>
      <pc:docMkLst>
        <pc:docMk/>
      </pc:docMkLst>
      <pc:sldChg chg="modSp">
        <pc:chgData name="Brett Orzechowski" userId="" providerId="" clId="Web-{AAF65B09-1FB7-4CF6-9B60-40A12B01835D}" dt="2022-01-17T20:08:46.170" v="198" actId="20577"/>
        <pc:sldMkLst>
          <pc:docMk/>
          <pc:sldMk cId="3243032766" sldId="303"/>
        </pc:sldMkLst>
        <pc:spChg chg="mod">
          <ac:chgData name="Brett Orzechowski" userId="" providerId="" clId="Web-{AAF65B09-1FB7-4CF6-9B60-40A12B01835D}" dt="2022-01-17T20:08:33.185" v="194" actId="20577"/>
          <ac:spMkLst>
            <pc:docMk/>
            <pc:sldMk cId="3243032766" sldId="303"/>
            <ac:spMk id="5" creationId="{A0CF07CD-AE64-F542-8194-E7C6420B5188}"/>
          </ac:spMkLst>
        </pc:spChg>
        <pc:spChg chg="mod">
          <ac:chgData name="Brett Orzechowski" userId="" providerId="" clId="Web-{AAF65B09-1FB7-4CF6-9B60-40A12B01835D}" dt="2022-01-17T20:08:46.170" v="198" actId="20577"/>
          <ac:spMkLst>
            <pc:docMk/>
            <pc:sldMk cId="3243032766" sldId="303"/>
            <ac:spMk id="6" creationId="{51CC0077-00DA-1140-9A02-715B5BE1BC7A}"/>
          </ac:spMkLst>
        </pc:spChg>
      </pc:sldChg>
      <pc:sldChg chg="modSp">
        <pc:chgData name="Brett Orzechowski" userId="" providerId="" clId="Web-{AAF65B09-1FB7-4CF6-9B60-40A12B01835D}" dt="2022-01-17T20:01:12.891" v="26" actId="20577"/>
        <pc:sldMkLst>
          <pc:docMk/>
          <pc:sldMk cId="2579262832" sldId="382"/>
        </pc:sldMkLst>
        <pc:spChg chg="mod">
          <ac:chgData name="Brett Orzechowski" userId="" providerId="" clId="Web-{AAF65B09-1FB7-4CF6-9B60-40A12B01835D}" dt="2022-01-17T20:01:12.891" v="26" actId="20577"/>
          <ac:spMkLst>
            <pc:docMk/>
            <pc:sldMk cId="2579262832" sldId="382"/>
            <ac:spMk id="11" creationId="{F64A2062-684E-1B4A-99B1-0F88E263B179}"/>
          </ac:spMkLst>
        </pc:spChg>
      </pc:sldChg>
      <pc:sldChg chg="modSp">
        <pc:chgData name="Brett Orzechowski" userId="" providerId="" clId="Web-{AAF65B09-1FB7-4CF6-9B60-40A12B01835D}" dt="2022-01-17T20:03:40.630" v="75" actId="20577"/>
        <pc:sldMkLst>
          <pc:docMk/>
          <pc:sldMk cId="4040976373" sldId="384"/>
        </pc:sldMkLst>
        <pc:spChg chg="mod">
          <ac:chgData name="Brett Orzechowski" userId="" providerId="" clId="Web-{AAF65B09-1FB7-4CF6-9B60-40A12B01835D}" dt="2022-01-17T20:03:40.630" v="75" actId="20577"/>
          <ac:spMkLst>
            <pc:docMk/>
            <pc:sldMk cId="4040976373" sldId="384"/>
            <ac:spMk id="3" creationId="{4B62059C-EB22-4347-AA93-7AFAE93F315A}"/>
          </ac:spMkLst>
        </pc:spChg>
      </pc:sldChg>
      <pc:sldChg chg="modSp">
        <pc:chgData name="Brett Orzechowski" userId="" providerId="" clId="Web-{AAF65B09-1FB7-4CF6-9B60-40A12B01835D}" dt="2022-01-17T20:06:57.073" v="162" actId="20577"/>
        <pc:sldMkLst>
          <pc:docMk/>
          <pc:sldMk cId="3021387315" sldId="390"/>
        </pc:sldMkLst>
        <pc:spChg chg="mod">
          <ac:chgData name="Brett Orzechowski" userId="" providerId="" clId="Web-{AAF65B09-1FB7-4CF6-9B60-40A12B01835D}" dt="2022-01-17T20:06:57.073" v="162" actId="20577"/>
          <ac:spMkLst>
            <pc:docMk/>
            <pc:sldMk cId="3021387315" sldId="390"/>
            <ac:spMk id="2" creationId="{E889540E-8FE0-4B45-8683-1C9690BA291C}"/>
          </ac:spMkLst>
        </pc:spChg>
      </pc:sldChg>
      <pc:sldChg chg="modSp">
        <pc:chgData name="Brett Orzechowski" userId="" providerId="" clId="Web-{AAF65B09-1FB7-4CF6-9B60-40A12B01835D}" dt="2022-01-17T20:07:03.151" v="165" actId="20577"/>
        <pc:sldMkLst>
          <pc:docMk/>
          <pc:sldMk cId="2880978325" sldId="391"/>
        </pc:sldMkLst>
        <pc:spChg chg="mod">
          <ac:chgData name="Brett Orzechowski" userId="" providerId="" clId="Web-{AAF65B09-1FB7-4CF6-9B60-40A12B01835D}" dt="2022-01-17T20:07:03.151" v="165" actId="20577"/>
          <ac:spMkLst>
            <pc:docMk/>
            <pc:sldMk cId="2880978325" sldId="391"/>
            <ac:spMk id="2" creationId="{14455150-E6FE-3B45-AE22-777A3B15829D}"/>
          </ac:spMkLst>
        </pc:spChg>
      </pc:sldChg>
      <pc:sldChg chg="modSp">
        <pc:chgData name="Brett Orzechowski" userId="" providerId="" clId="Web-{AAF65B09-1FB7-4CF6-9B60-40A12B01835D}" dt="2022-01-17T20:06:40.104" v="153" actId="20577"/>
        <pc:sldMkLst>
          <pc:docMk/>
          <pc:sldMk cId="2753080374" sldId="392"/>
        </pc:sldMkLst>
        <pc:spChg chg="mod">
          <ac:chgData name="Brett Orzechowski" userId="" providerId="" clId="Web-{AAF65B09-1FB7-4CF6-9B60-40A12B01835D}" dt="2022-01-17T20:06:40.104" v="153" actId="20577"/>
          <ac:spMkLst>
            <pc:docMk/>
            <pc:sldMk cId="2753080374" sldId="392"/>
            <ac:spMk id="2" creationId="{3DCBB8D1-2E17-2647-988C-3998AFBE26DA}"/>
          </ac:spMkLst>
        </pc:spChg>
      </pc:sldChg>
      <pc:sldChg chg="modSp">
        <pc:chgData name="Brett Orzechowski" userId="" providerId="" clId="Web-{AAF65B09-1FB7-4CF6-9B60-40A12B01835D}" dt="2022-01-17T20:06:46.620" v="157" actId="20577"/>
        <pc:sldMkLst>
          <pc:docMk/>
          <pc:sldMk cId="2096367629" sldId="393"/>
        </pc:sldMkLst>
        <pc:spChg chg="mod">
          <ac:chgData name="Brett Orzechowski" userId="" providerId="" clId="Web-{AAF65B09-1FB7-4CF6-9B60-40A12B01835D}" dt="2022-01-17T20:06:46.620" v="157" actId="20577"/>
          <ac:spMkLst>
            <pc:docMk/>
            <pc:sldMk cId="2096367629" sldId="393"/>
            <ac:spMk id="2" creationId="{ECF9CB3D-AF0C-0243-937B-1F70F6E13AD4}"/>
          </ac:spMkLst>
        </pc:spChg>
      </pc:sldChg>
      <pc:sldChg chg="modSp">
        <pc:chgData name="Brett Orzechowski" userId="" providerId="" clId="Web-{AAF65B09-1FB7-4CF6-9B60-40A12B01835D}" dt="2022-01-17T20:07:12.386" v="168" actId="20577"/>
        <pc:sldMkLst>
          <pc:docMk/>
          <pc:sldMk cId="2503376227" sldId="394"/>
        </pc:sldMkLst>
        <pc:spChg chg="mod">
          <ac:chgData name="Brett Orzechowski" userId="" providerId="" clId="Web-{AAF65B09-1FB7-4CF6-9B60-40A12B01835D}" dt="2022-01-17T20:07:12.386" v="168" actId="20577"/>
          <ac:spMkLst>
            <pc:docMk/>
            <pc:sldMk cId="2503376227" sldId="394"/>
            <ac:spMk id="2" creationId="{40C29E2D-E5C5-C643-98BF-D08B588D2330}"/>
          </ac:spMkLst>
        </pc:spChg>
      </pc:sldChg>
      <pc:sldChg chg="modSp">
        <pc:chgData name="Brett Orzechowski" userId="" providerId="" clId="Web-{AAF65B09-1FB7-4CF6-9B60-40A12B01835D}" dt="2022-01-17T20:07:19.855" v="171" actId="20577"/>
        <pc:sldMkLst>
          <pc:docMk/>
          <pc:sldMk cId="612646542" sldId="395"/>
        </pc:sldMkLst>
        <pc:spChg chg="mod">
          <ac:chgData name="Brett Orzechowski" userId="" providerId="" clId="Web-{AAF65B09-1FB7-4CF6-9B60-40A12B01835D}" dt="2022-01-17T20:07:19.855" v="171" actId="20577"/>
          <ac:spMkLst>
            <pc:docMk/>
            <pc:sldMk cId="612646542" sldId="395"/>
            <ac:spMk id="2" creationId="{3F866B86-AF07-EF45-AB4D-F70CE63748E7}"/>
          </ac:spMkLst>
        </pc:spChg>
      </pc:sldChg>
      <pc:sldChg chg="modSp">
        <pc:chgData name="Brett Orzechowski" userId="" providerId="" clId="Web-{AAF65B09-1FB7-4CF6-9B60-40A12B01835D}" dt="2022-01-17T20:07:46.668" v="178" actId="20577"/>
        <pc:sldMkLst>
          <pc:docMk/>
          <pc:sldMk cId="2431415138" sldId="401"/>
        </pc:sldMkLst>
        <pc:spChg chg="mod">
          <ac:chgData name="Brett Orzechowski" userId="" providerId="" clId="Web-{AAF65B09-1FB7-4CF6-9B60-40A12B01835D}" dt="2022-01-17T20:07:46.668" v="178" actId="20577"/>
          <ac:spMkLst>
            <pc:docMk/>
            <pc:sldMk cId="2431415138" sldId="401"/>
            <ac:spMk id="2" creationId="{1FEDA462-B3CB-E44E-8741-072967309AB5}"/>
          </ac:spMkLst>
        </pc:spChg>
      </pc:sldChg>
      <pc:sldChg chg="modSp">
        <pc:chgData name="Brett Orzechowski" userId="" providerId="" clId="Web-{AAF65B09-1FB7-4CF6-9B60-40A12B01835D}" dt="2022-01-17T20:00:23.452" v="25" actId="20577"/>
        <pc:sldMkLst>
          <pc:docMk/>
          <pc:sldMk cId="632556065" sldId="405"/>
        </pc:sldMkLst>
        <pc:spChg chg="mod">
          <ac:chgData name="Brett Orzechowski" userId="" providerId="" clId="Web-{AAF65B09-1FB7-4CF6-9B60-40A12B01835D}" dt="2022-01-17T20:00:23.452" v="25" actId="20577"/>
          <ac:spMkLst>
            <pc:docMk/>
            <pc:sldMk cId="632556065" sldId="405"/>
            <ac:spMk id="3" creationId="{8D7C8B9E-7779-514A-AC08-FA4398399C8A}"/>
          </ac:spMkLst>
        </pc:spChg>
      </pc:sldChg>
      <pc:sldChg chg="modSp">
        <pc:chgData name="Brett Orzechowski" userId="" providerId="" clId="Web-{AAF65B09-1FB7-4CF6-9B60-40A12B01835D}" dt="2022-01-17T20:04:13.131" v="78" actId="20577"/>
        <pc:sldMkLst>
          <pc:docMk/>
          <pc:sldMk cId="1764094401" sldId="412"/>
        </pc:sldMkLst>
        <pc:spChg chg="mod">
          <ac:chgData name="Brett Orzechowski" userId="" providerId="" clId="Web-{AAF65B09-1FB7-4CF6-9B60-40A12B01835D}" dt="2022-01-17T20:04:13.131" v="78" actId="20577"/>
          <ac:spMkLst>
            <pc:docMk/>
            <pc:sldMk cId="1764094401" sldId="412"/>
            <ac:spMk id="2" creationId="{1320783C-3C9B-1342-A52E-2AD873C3E454}"/>
          </ac:spMkLst>
        </pc:spChg>
      </pc:sldChg>
      <pc:sldChg chg="modSp">
        <pc:chgData name="Brett Orzechowski" userId="" providerId="" clId="Web-{AAF65B09-1FB7-4CF6-9B60-40A12B01835D}" dt="2022-01-17T19:59:26.810" v="20" actId="20577"/>
        <pc:sldMkLst>
          <pc:docMk/>
          <pc:sldMk cId="469552980" sldId="416"/>
        </pc:sldMkLst>
        <pc:spChg chg="mod">
          <ac:chgData name="Brett Orzechowski" userId="" providerId="" clId="Web-{AAF65B09-1FB7-4CF6-9B60-40A12B01835D}" dt="2022-01-17T19:59:26.810" v="20" actId="20577"/>
          <ac:spMkLst>
            <pc:docMk/>
            <pc:sldMk cId="469552980" sldId="416"/>
            <ac:spMk id="8" creationId="{F4822F90-8473-444B-B6CF-72435FABA2C8}"/>
          </ac:spMkLst>
        </pc:spChg>
      </pc:sldChg>
      <pc:sldChg chg="modSp">
        <pc:chgData name="Brett Orzechowski" userId="" providerId="" clId="Web-{AAF65B09-1FB7-4CF6-9B60-40A12B01835D}" dt="2022-01-17T19:58:29.386" v="11" actId="20577"/>
        <pc:sldMkLst>
          <pc:docMk/>
          <pc:sldMk cId="64519527" sldId="420"/>
        </pc:sldMkLst>
        <pc:spChg chg="mod">
          <ac:chgData name="Brett Orzechowski" userId="" providerId="" clId="Web-{AAF65B09-1FB7-4CF6-9B60-40A12B01835D}" dt="2022-01-17T19:58:29.386" v="11" actId="20577"/>
          <ac:spMkLst>
            <pc:docMk/>
            <pc:sldMk cId="64519527" sldId="420"/>
            <ac:spMk id="2" creationId="{12F2F3D2-54AB-374E-B190-B16EEE715541}"/>
          </ac:spMkLst>
        </pc:spChg>
        <pc:spChg chg="mod">
          <ac:chgData name="Brett Orzechowski" userId="" providerId="" clId="Web-{AAF65B09-1FB7-4CF6-9B60-40A12B01835D}" dt="2022-01-17T19:57:52.635" v="4" actId="20577"/>
          <ac:spMkLst>
            <pc:docMk/>
            <pc:sldMk cId="64519527" sldId="420"/>
            <ac:spMk id="3" creationId="{02718BE1-EC6F-D942-A3B3-DCA754948A4F}"/>
          </ac:spMkLst>
        </pc:spChg>
        <pc:spChg chg="mod">
          <ac:chgData name="Brett Orzechowski" userId="" providerId="" clId="Web-{AAF65B09-1FB7-4CF6-9B60-40A12B01835D}" dt="2022-01-17T19:58:14.276" v="5" actId="1076"/>
          <ac:spMkLst>
            <pc:docMk/>
            <pc:sldMk cId="64519527" sldId="420"/>
            <ac:spMk id="4" creationId="{D3DE631A-A63C-6E45-9350-0406EF471C7D}"/>
          </ac:spMkLst>
        </pc:spChg>
        <pc:spChg chg="mod">
          <ac:chgData name="Brett Orzechowski" userId="" providerId="" clId="Web-{AAF65B09-1FB7-4CF6-9B60-40A12B01835D}" dt="2022-01-17T19:58:14.276" v="6" actId="1076"/>
          <ac:spMkLst>
            <pc:docMk/>
            <pc:sldMk cId="64519527" sldId="420"/>
            <ac:spMk id="8" creationId="{3844B45F-299E-5948-90A6-23157256B22A}"/>
          </ac:spMkLst>
        </pc:spChg>
        <pc:spChg chg="mod">
          <ac:chgData name="Brett Orzechowski" userId="" providerId="" clId="Web-{AAF65B09-1FB7-4CF6-9B60-40A12B01835D}" dt="2022-01-17T19:58:19.620" v="8" actId="1076"/>
          <ac:spMkLst>
            <pc:docMk/>
            <pc:sldMk cId="64519527" sldId="420"/>
            <ac:spMk id="16386" creationId="{00000000-0000-0000-0000-000000000000}"/>
          </ac:spMkLst>
        </pc:spChg>
      </pc:sldChg>
      <pc:sldChg chg="modSp">
        <pc:chgData name="Brett Orzechowski" userId="" providerId="" clId="Web-{AAF65B09-1FB7-4CF6-9B60-40A12B01835D}" dt="2022-01-17T20:04:32.959" v="79" actId="20577"/>
        <pc:sldMkLst>
          <pc:docMk/>
          <pc:sldMk cId="3183857656" sldId="421"/>
        </pc:sldMkLst>
        <pc:spChg chg="mod">
          <ac:chgData name="Brett Orzechowski" userId="" providerId="" clId="Web-{AAF65B09-1FB7-4CF6-9B60-40A12B01835D}" dt="2022-01-17T20:04:32.959" v="79" actId="20577"/>
          <ac:spMkLst>
            <pc:docMk/>
            <pc:sldMk cId="3183857656" sldId="421"/>
            <ac:spMk id="12" creationId="{48A174BE-2FE5-3545-BCDC-20776D6132BD}"/>
          </ac:spMkLst>
        </pc:spChg>
      </pc:sldChg>
      <pc:sldChg chg="modSp">
        <pc:chgData name="Brett Orzechowski" userId="" providerId="" clId="Web-{AAF65B09-1FB7-4CF6-9B60-40A12B01835D}" dt="2022-01-17T20:05:57.290" v="134" actId="20577"/>
        <pc:sldMkLst>
          <pc:docMk/>
          <pc:sldMk cId="3428525583" sldId="440"/>
        </pc:sldMkLst>
        <pc:spChg chg="mod">
          <ac:chgData name="Brett Orzechowski" userId="" providerId="" clId="Web-{AAF65B09-1FB7-4CF6-9B60-40A12B01835D}" dt="2022-01-17T20:05:57.290" v="134" actId="20577"/>
          <ac:spMkLst>
            <pc:docMk/>
            <pc:sldMk cId="3428525583" sldId="440"/>
            <ac:spMk id="4" creationId="{4CBDAC81-3483-EF4C-A21E-925E5368F75D}"/>
          </ac:spMkLst>
        </pc:spChg>
      </pc:sldChg>
      <pc:sldChg chg="modSp del">
        <pc:chgData name="Brett Orzechowski" userId="" providerId="" clId="Web-{AAF65B09-1FB7-4CF6-9B60-40A12B01835D}" dt="2022-01-17T20:08:07.622" v="179"/>
        <pc:sldMkLst>
          <pc:docMk/>
          <pc:sldMk cId="4169111900" sldId="479"/>
        </pc:sldMkLst>
        <pc:spChg chg="mod">
          <ac:chgData name="Brett Orzechowski" userId="" providerId="" clId="Web-{AAF65B09-1FB7-4CF6-9B60-40A12B01835D}" dt="2022-01-17T19:57:01.384" v="0" actId="20577"/>
          <ac:spMkLst>
            <pc:docMk/>
            <pc:sldMk cId="4169111900" sldId="479"/>
            <ac:spMk id="2" creationId="{7EB52409-9B30-2641-8057-0A71BF9F4F00}"/>
          </ac:spMkLst>
        </pc:spChg>
      </pc:sldChg>
      <pc:sldChg chg="modSp">
        <pc:chgData name="Brett Orzechowski" userId="" providerId="" clId="Web-{AAF65B09-1FB7-4CF6-9B60-40A12B01835D}" dt="2022-01-17T19:59:14.278" v="18" actId="20577"/>
        <pc:sldMkLst>
          <pc:docMk/>
          <pc:sldMk cId="255056877" sldId="480"/>
        </pc:sldMkLst>
        <pc:spChg chg="mod">
          <ac:chgData name="Brett Orzechowski" userId="" providerId="" clId="Web-{AAF65B09-1FB7-4CF6-9B60-40A12B01835D}" dt="2022-01-17T19:59:14.278" v="18" actId="20577"/>
          <ac:spMkLst>
            <pc:docMk/>
            <pc:sldMk cId="255056877" sldId="480"/>
            <ac:spMk id="7" creationId="{F8C76BED-3A8B-1444-B669-61A82282FC81}"/>
          </ac:spMkLst>
        </pc:spChg>
      </pc:sldChg>
    </pc:docChg>
  </pc:docChgLst>
  <pc:docChgLst>
    <pc:chgData name="Brett Orzechowski" userId="aRwjAofKQJ6yogHUh3uWX3EgrFXUz5OUJLerasV4NZc=" providerId="None" clId="Web-{C583003A-45BA-4D90-A2B2-A003B68D7912}"/>
    <pc:docChg chg="modSld">
      <pc:chgData name="Brett Orzechowski" userId="aRwjAofKQJ6yogHUh3uWX3EgrFXUz5OUJLerasV4NZc=" providerId="None" clId="Web-{C583003A-45BA-4D90-A2B2-A003B68D7912}" dt="2022-01-19T14:45:40.399" v="0" actId="20577"/>
      <pc:docMkLst>
        <pc:docMk/>
      </pc:docMkLst>
      <pc:sldChg chg="modSp">
        <pc:chgData name="Brett Orzechowski" userId="aRwjAofKQJ6yogHUh3uWX3EgrFXUz5OUJLerasV4NZc=" providerId="None" clId="Web-{C583003A-45BA-4D90-A2B2-A003B68D7912}" dt="2022-01-19T14:45:40.399" v="0" actId="20577"/>
        <pc:sldMkLst>
          <pc:docMk/>
          <pc:sldMk cId="3452038774" sldId="407"/>
        </pc:sldMkLst>
        <pc:spChg chg="mod">
          <ac:chgData name="Brett Orzechowski" userId="aRwjAofKQJ6yogHUh3uWX3EgrFXUz5OUJLerasV4NZc=" providerId="None" clId="Web-{C583003A-45BA-4D90-A2B2-A003B68D7912}" dt="2022-01-19T14:45:40.399" v="0" actId="20577"/>
          <ac:spMkLst>
            <pc:docMk/>
            <pc:sldMk cId="3452038774" sldId="407"/>
            <ac:spMk id="8" creationId="{955763FF-9030-1A45-B622-F4A1CBF7AF89}"/>
          </ac:spMkLst>
        </pc:spChg>
      </pc:sldChg>
    </pc:docChg>
  </pc:docChgLst>
  <pc:docChgLst>
    <pc:chgData name="Brett Orzechowski" userId="aRwjAofKQJ6yogHUh3uWX3EgrFXUz5OUJLerasV4NZc=" providerId="None" clId="Web-{DF263296-08D5-44D3-B400-FA8C94868E76}"/>
    <pc:docChg chg="modSld">
      <pc:chgData name="Brett Orzechowski" userId="aRwjAofKQJ6yogHUh3uWX3EgrFXUz5OUJLerasV4NZc=" providerId="None" clId="Web-{DF263296-08D5-44D3-B400-FA8C94868E76}" dt="2022-01-17T20:16:59.375" v="4" actId="20577"/>
      <pc:docMkLst>
        <pc:docMk/>
      </pc:docMkLst>
      <pc:sldChg chg="modSp">
        <pc:chgData name="Brett Orzechowski" userId="aRwjAofKQJ6yogHUh3uWX3EgrFXUz5OUJLerasV4NZc=" providerId="None" clId="Web-{DF263296-08D5-44D3-B400-FA8C94868E76}" dt="2022-01-17T20:16:59.375" v="4" actId="20577"/>
        <pc:sldMkLst>
          <pc:docMk/>
          <pc:sldMk cId="3243032766" sldId="303"/>
        </pc:sldMkLst>
        <pc:spChg chg="mod">
          <ac:chgData name="Brett Orzechowski" userId="aRwjAofKQJ6yogHUh3uWX3EgrFXUz5OUJLerasV4NZc=" providerId="None" clId="Web-{DF263296-08D5-44D3-B400-FA8C94868E76}" dt="2022-01-17T20:16:59.375" v="4" actId="20577"/>
          <ac:spMkLst>
            <pc:docMk/>
            <pc:sldMk cId="3243032766" sldId="303"/>
            <ac:spMk id="2" creationId="{DB46C9BC-CCC8-2746-BB3C-58008352B2D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76AE5-E29D-354B-85C4-0718C9566E81}" type="datetimeFigureOut">
              <a:rPr lang="en-US" smtClean="0"/>
              <a:t>1/19/2022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EA43B-37BA-974A-AAC8-3FACCC42DF65}" type="slidenum">
              <a:rPr lang="en-US" smtClean="0"/>
              <a:t>‹#›</a:t>
            </a:fld>
            <a:endParaRPr lang="en-US"/>
          </a:p>
        </p:txBody>
      </p:sp>
    </p:spTree>
    <p:extLst>
      <p:ext uri="{BB962C8B-B14F-4D97-AF65-F5344CB8AC3E}">
        <p14:creationId xmlns:p14="http://schemas.microsoft.com/office/powerpoint/2010/main" val="94302403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C642714-C242-454C-9429-8C1EA6BFD6FE}" type="slidenum">
              <a:rPr lang="en-US" sz="1200"/>
              <a:pPr algn="r"/>
              <a:t>2</a:t>
            </a:fld>
            <a:endParaRPr lang="en-US" sz="1200"/>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435"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408257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11</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37505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12</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372044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3DE94CE-8512-4044-9315-BE92057A8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0CCADE0-AC29-284C-952A-338D3A6FCF61}" type="slidenum">
              <a:rPr lang="en-US" altLang="en-US" smtClean="0"/>
              <a:pPr>
                <a:spcBef>
                  <a:spcPct val="0"/>
                </a:spcBef>
              </a:pPr>
              <a:t>13</a:t>
            </a:fld>
            <a:endParaRPr lang="en-US" altLang="en-US"/>
          </a:p>
        </p:txBody>
      </p:sp>
      <p:sp>
        <p:nvSpPr>
          <p:cNvPr id="122882" name="Rectangle 2">
            <a:extLst>
              <a:ext uri="{FF2B5EF4-FFF2-40B4-BE49-F238E27FC236}">
                <a16:creationId xmlns:a16="http://schemas.microsoft.com/office/drawing/2014/main" id="{6B40BEE5-CEFF-4041-9634-1D774343B180}"/>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6793A06-7809-214B-ADD3-664E8573CBA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1768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3DE94CE-8512-4044-9315-BE92057A8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0CCADE0-AC29-284C-952A-338D3A6FCF61}" type="slidenum">
              <a:rPr lang="en-US" altLang="en-US" smtClean="0"/>
              <a:pPr>
                <a:spcBef>
                  <a:spcPct val="0"/>
                </a:spcBef>
              </a:pPr>
              <a:t>14</a:t>
            </a:fld>
            <a:endParaRPr lang="en-US" altLang="en-US"/>
          </a:p>
        </p:txBody>
      </p:sp>
      <p:sp>
        <p:nvSpPr>
          <p:cNvPr id="122882" name="Rectangle 2">
            <a:extLst>
              <a:ext uri="{FF2B5EF4-FFF2-40B4-BE49-F238E27FC236}">
                <a16:creationId xmlns:a16="http://schemas.microsoft.com/office/drawing/2014/main" id="{6B40BEE5-CEFF-4041-9634-1D774343B180}"/>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6793A06-7809-214B-ADD3-664E8573CBA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758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3DE94CE-8512-4044-9315-BE92057A8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0CCADE0-AC29-284C-952A-338D3A6FCF61}" type="slidenum">
              <a:rPr lang="en-US" altLang="en-US" smtClean="0"/>
              <a:pPr>
                <a:spcBef>
                  <a:spcPct val="0"/>
                </a:spcBef>
              </a:pPr>
              <a:t>15</a:t>
            </a:fld>
            <a:endParaRPr lang="en-US" altLang="en-US"/>
          </a:p>
        </p:txBody>
      </p:sp>
      <p:sp>
        <p:nvSpPr>
          <p:cNvPr id="122882" name="Rectangle 2">
            <a:extLst>
              <a:ext uri="{FF2B5EF4-FFF2-40B4-BE49-F238E27FC236}">
                <a16:creationId xmlns:a16="http://schemas.microsoft.com/office/drawing/2014/main" id="{6B40BEE5-CEFF-4041-9634-1D774343B180}"/>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6793A06-7809-214B-ADD3-664E8573CBA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6540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16</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2420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17</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465300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18</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253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19</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80856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20</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46596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C642714-C242-454C-9429-8C1EA6BFD6FE}" type="slidenum">
              <a:rPr lang="en-US" sz="1200"/>
              <a:pPr algn="r"/>
              <a:t>3</a:t>
            </a:fld>
            <a:endParaRPr lang="en-US" sz="1200"/>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435"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45233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21</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162360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22</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725092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23</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720305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24</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898912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25</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871586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26</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064723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27</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900327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28</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56410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29</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027240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31</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65995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C642714-C242-454C-9429-8C1EA6BFD6FE}" type="slidenum">
              <a:rPr lang="en-US" sz="1200"/>
              <a:pPr algn="r"/>
              <a:t>4</a:t>
            </a:fld>
            <a:endParaRPr lang="en-US" sz="1200"/>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435"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675471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D61820A7-A56A-4447-8FF2-219FE9285731}" type="slidenum">
              <a:rPr lang="en-US" sz="1200"/>
              <a:pPr algn="r"/>
              <a:t>32</a:t>
            </a:fld>
            <a:endParaRPr lang="en-US" sz="1200"/>
          </a:p>
        </p:txBody>
      </p:sp>
      <p:sp>
        <p:nvSpPr>
          <p:cNvPr id="880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8067"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451387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7D9820B8-72CC-4800-8511-C9CD745F0D81}" type="slidenum">
              <a:rPr lang="en-US" sz="1200"/>
              <a:pPr algn="r"/>
              <a:t>33</a:t>
            </a:fld>
            <a:endParaRPr lang="en-US" sz="1200"/>
          </a:p>
        </p:txBody>
      </p:sp>
      <p:sp>
        <p:nvSpPr>
          <p:cNvPr id="901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0115"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4035543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7AFC4EFC-A08A-4629-9272-829323F60B55}" type="slidenum">
              <a:rPr lang="en-US" sz="1200"/>
              <a:pPr algn="r"/>
              <a:t>34</a:t>
            </a:fld>
            <a:endParaRPr lang="en-US" sz="1200"/>
          </a:p>
        </p:txBody>
      </p:sp>
      <p:sp>
        <p:nvSpPr>
          <p:cNvPr id="921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3"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193195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7AFC4EFC-A08A-4629-9272-829323F60B55}" type="slidenum">
              <a:rPr lang="en-US" sz="1200"/>
              <a:pPr algn="r"/>
              <a:t>35</a:t>
            </a:fld>
            <a:endParaRPr lang="en-US" sz="1200"/>
          </a:p>
        </p:txBody>
      </p:sp>
      <p:sp>
        <p:nvSpPr>
          <p:cNvPr id="921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3"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028151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7AFC4EFC-A08A-4629-9272-829323F60B55}" type="slidenum">
              <a:rPr lang="en-US" sz="1200"/>
              <a:pPr algn="r"/>
              <a:t>36</a:t>
            </a:fld>
            <a:endParaRPr lang="en-US" sz="1200"/>
          </a:p>
        </p:txBody>
      </p:sp>
      <p:sp>
        <p:nvSpPr>
          <p:cNvPr id="921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3"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180237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7AFC4EFC-A08A-4629-9272-829323F60B55}" type="slidenum">
              <a:rPr lang="en-US" sz="1200"/>
              <a:pPr algn="r"/>
              <a:t>37</a:t>
            </a:fld>
            <a:endParaRPr lang="en-US" sz="1200"/>
          </a:p>
        </p:txBody>
      </p:sp>
      <p:sp>
        <p:nvSpPr>
          <p:cNvPr id="921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3"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395617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ED3BC7E2-C0BE-4978-B588-B15F874FD727}" type="slidenum">
              <a:rPr lang="en-US" sz="1200"/>
              <a:pPr algn="r"/>
              <a:t>38</a:t>
            </a:fld>
            <a:endParaRPr lang="en-US" sz="1200"/>
          </a:p>
        </p:txBody>
      </p:sp>
      <p:sp>
        <p:nvSpPr>
          <p:cNvPr id="962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625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572739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93F92B38-25DB-499B-B24F-31051C74A7D6}" type="slidenum">
              <a:rPr lang="en-US" sz="1200"/>
              <a:pPr algn="r"/>
              <a:t>39</a:t>
            </a:fld>
            <a:endParaRPr lang="en-US" sz="1200"/>
          </a:p>
        </p:txBody>
      </p:sp>
      <p:sp>
        <p:nvSpPr>
          <p:cNvPr id="983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8307"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286047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A7A38AC6-C349-43AF-A8E3-5C99DEF00C17}" type="slidenum">
              <a:rPr lang="en-US" sz="1200"/>
              <a:pPr algn="r"/>
              <a:t>40</a:t>
            </a:fld>
            <a:endParaRPr lang="en-US" sz="1200"/>
          </a:p>
        </p:txBody>
      </p:sp>
      <p:sp>
        <p:nvSpPr>
          <p:cNvPr id="1003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0355"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696134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FE0D918E-10F2-48B1-96D9-73019239CD9A}" type="slidenum">
              <a:rPr lang="en-US" sz="1200"/>
              <a:pPr algn="r"/>
              <a:t>41</a:t>
            </a:fld>
            <a:endParaRPr lang="en-US" sz="1200"/>
          </a:p>
        </p:txBody>
      </p:sp>
      <p:sp>
        <p:nvSpPr>
          <p:cNvPr id="1024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2403"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59223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C642714-C242-454C-9429-8C1EA6BFD6FE}" type="slidenum">
              <a:rPr lang="en-US" sz="1200"/>
              <a:pPr algn="r"/>
              <a:t>5</a:t>
            </a:fld>
            <a:endParaRPr lang="en-US" sz="1200"/>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435"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930734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42</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973388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44</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588026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45</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234097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46</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989190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47</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202861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48</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996608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49</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02856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50</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583166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51</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291409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52</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899896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C642714-C242-454C-9429-8C1EA6BFD6FE}" type="slidenum">
              <a:rPr lang="en-US" sz="1200"/>
              <a:pPr algn="r"/>
              <a:t>6</a:t>
            </a:fld>
            <a:endParaRPr lang="en-US" sz="1200"/>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435"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107594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53</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41851079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54</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6576312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55</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006483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56</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8010994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5E8964DF-7A2A-4618-B162-B273719673D1}" type="slidenum">
              <a:rPr lang="en-US" sz="1200"/>
              <a:pPr algn="r"/>
              <a:t>57</a:t>
            </a:fld>
            <a:endParaRPr lang="en-US" sz="1200"/>
          </a:p>
        </p:txBody>
      </p:sp>
      <p:sp>
        <p:nvSpPr>
          <p:cNvPr id="104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1"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4147185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3DE94CE-8512-4044-9315-BE92057A8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0CCADE0-AC29-284C-952A-338D3A6FCF61}" type="slidenum">
              <a:rPr lang="en-US" altLang="en-US" smtClean="0"/>
              <a:pPr>
                <a:spcBef>
                  <a:spcPct val="0"/>
                </a:spcBef>
              </a:pPr>
              <a:t>58</a:t>
            </a:fld>
            <a:endParaRPr lang="en-US" altLang="en-US"/>
          </a:p>
        </p:txBody>
      </p:sp>
      <p:sp>
        <p:nvSpPr>
          <p:cNvPr id="122882" name="Rectangle 2">
            <a:extLst>
              <a:ext uri="{FF2B5EF4-FFF2-40B4-BE49-F238E27FC236}">
                <a16:creationId xmlns:a16="http://schemas.microsoft.com/office/drawing/2014/main" id="{6B40BEE5-CEFF-4041-9634-1D774343B180}"/>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6793A06-7809-214B-ADD3-664E8573CBA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7245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C642714-C242-454C-9429-8C1EA6BFD6FE}" type="slidenum">
              <a:rPr lang="en-US" sz="1200"/>
              <a:pPr algn="r"/>
              <a:t>7</a:t>
            </a:fld>
            <a:endParaRPr lang="en-US" sz="1200"/>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435"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42039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8</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348324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9</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81390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884613" y="8846553"/>
            <a:ext cx="2971800" cy="465693"/>
          </a:xfrm>
          <a:prstGeom prst="rect">
            <a:avLst/>
          </a:prstGeom>
          <a:noFill/>
          <a:ln w="9525">
            <a:noFill/>
            <a:miter lim="800000"/>
            <a:headEnd/>
            <a:tailEnd/>
          </a:ln>
        </p:spPr>
        <p:txBody>
          <a:bodyPr anchor="b"/>
          <a:lstStyle/>
          <a:p>
            <a:pPr algn="r"/>
            <a:fld id="{2A0CBC91-8067-4134-A4C9-AE9E071C8317}" type="slidenum">
              <a:rPr lang="en-US" sz="1200"/>
              <a:pPr algn="r"/>
              <a:t>10</a:t>
            </a:fld>
            <a:endParaRPr lang="en-US" sz="1200"/>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xfrm>
            <a:off x="914400" y="4424085"/>
            <a:ext cx="5029200" cy="4191238"/>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57533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BB0F6C-7C3A-4746-A21B-3D37A3F45B8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37284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BB0F6C-7C3A-4746-A21B-3D37A3F45B8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1362787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BB0F6C-7C3A-4746-A21B-3D37A3F45B8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1150790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BB0F6C-7C3A-4746-A21B-3D37A3F45B8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597578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BB0F6C-7C3A-4746-A21B-3D37A3F45B8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80229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BB0F6C-7C3A-4746-A21B-3D37A3F45B8B}"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3531363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BB0F6C-7C3A-4746-A21B-3D37A3F45B8B}"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158696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BB0F6C-7C3A-4746-A21B-3D37A3F45B8B}"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526203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BB0F6C-7C3A-4746-A21B-3D37A3F45B8B}"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157982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EABB0F6C-7C3A-4746-A21B-3D37A3F45B8B}"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3854013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EABB0F6C-7C3A-4746-A21B-3D37A3F45B8B}"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E7A7-3C07-124D-AD8B-37BD3BD5D86A}" type="slidenum">
              <a:rPr lang="en-US" smtClean="0"/>
              <a:t>‹#›</a:t>
            </a:fld>
            <a:endParaRPr lang="en-US"/>
          </a:p>
        </p:txBody>
      </p:sp>
    </p:spTree>
    <p:extLst>
      <p:ext uri="{BB962C8B-B14F-4D97-AF65-F5344CB8AC3E}">
        <p14:creationId xmlns:p14="http://schemas.microsoft.com/office/powerpoint/2010/main" val="427788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EABB0F6C-7C3A-4746-A21B-3D37A3F45B8B}" type="datetimeFigureOut">
              <a:rPr lang="en-US" smtClean="0"/>
              <a:t>1/19/2022</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B4A6E7A7-3C07-124D-AD8B-37BD3BD5D86A}" type="slidenum">
              <a:rPr lang="en-US" smtClean="0"/>
              <a:t>‹#›</a:t>
            </a:fld>
            <a:endParaRPr lang="en-US"/>
          </a:p>
        </p:txBody>
      </p:sp>
    </p:spTree>
    <p:extLst>
      <p:ext uri="{BB962C8B-B14F-4D97-AF65-F5344CB8AC3E}">
        <p14:creationId xmlns:p14="http://schemas.microsoft.com/office/powerpoint/2010/main" val="19203143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hyperlink" Target="http://www.boston.com/business/articles/2010/09/23/blockbuster_tries_to_rewrite_script_in_bankruptc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hyperlink" Target="https://www.fastcompany.com/1685375/blockbuster-plans-for-bankruptcy-a-look-at-ceo-jim-keyes-best-denial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2.tiff"/></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hyperlink" Target="https://corporate.mcdonalds.com/content/corpmcd/investors-relations/company-profile.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hyperlink" Target="https://www.seriousfacts.com/japan-facts/" TargetMode="External"/><Relationship Id="rId5" Type="http://schemas.openxmlformats.org/officeDocument/2006/relationships/hyperlink" Target="https://www.seriousfacts.com/china-facts/" TargetMode="External"/><Relationship Id="rId4" Type="http://schemas.openxmlformats.org/officeDocument/2006/relationships/hyperlink" Target="https://www.seriousfacts.com/india-fact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panmore.com/mcdonalds-pestel-pestle-analysis-recommendations"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3DE9D-4F27-2841-B6CB-8C5514162950}"/>
              </a:ext>
            </a:extLst>
          </p:cNvPr>
          <p:cNvPicPr>
            <a:picLocks noChangeAspect="1"/>
          </p:cNvPicPr>
          <p:nvPr/>
        </p:nvPicPr>
        <p:blipFill rotWithShape="1">
          <a:blip r:embed="rId2"/>
          <a:srcRect b="5084"/>
          <a:stretch/>
        </p:blipFill>
        <p:spPr>
          <a:xfrm>
            <a:off x="0" y="840258"/>
            <a:ext cx="9153399" cy="4874742"/>
          </a:xfrm>
          <a:prstGeom prst="rect">
            <a:avLst/>
          </a:prstGeom>
        </p:spPr>
      </p:pic>
      <p:pic>
        <p:nvPicPr>
          <p:cNvPr id="4" name="Picture 4">
            <a:extLst>
              <a:ext uri="{FF2B5EF4-FFF2-40B4-BE49-F238E27FC236}">
                <a16:creationId xmlns:a16="http://schemas.microsoft.com/office/drawing/2014/main" id="{884AB1E0-97AA-534A-B029-337129D424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66462" cy="84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889B9B68-2049-6345-9EF1-426EA4925D4F}"/>
              </a:ext>
            </a:extLst>
          </p:cNvPr>
          <p:cNvSpPr>
            <a:spLocks noGrp="1"/>
          </p:cNvSpPr>
          <p:nvPr>
            <p:ph type="ctrTitle"/>
          </p:nvPr>
        </p:nvSpPr>
        <p:spPr>
          <a:xfrm>
            <a:off x="0" y="840258"/>
            <a:ext cx="9143999" cy="433988"/>
          </a:xfrm>
          <a:solidFill>
            <a:schemeClr val="bg1"/>
          </a:solidFill>
        </p:spPr>
        <p:txBody>
          <a:bodyPr rtlCol="0">
            <a:normAutofit fontScale="90000"/>
          </a:bodyPr>
          <a:lstStyle/>
          <a:p>
            <a:pPr eaLnBrk="1" fontAlgn="auto" hangingPunct="1">
              <a:spcAft>
                <a:spcPts val="0"/>
              </a:spcAft>
              <a:defRPr/>
            </a:pPr>
            <a:r>
              <a:rPr lang="en-US" altLang="en-US" sz="3200" b="1" dirty="0">
                <a:solidFill>
                  <a:srgbClr val="FF0000"/>
                </a:solidFill>
              </a:rPr>
              <a:t>Introduction to Management</a:t>
            </a:r>
          </a:p>
        </p:txBody>
      </p:sp>
      <p:sp>
        <p:nvSpPr>
          <p:cNvPr id="2" name="TextBox 1">
            <a:extLst>
              <a:ext uri="{FF2B5EF4-FFF2-40B4-BE49-F238E27FC236}">
                <a16:creationId xmlns:a16="http://schemas.microsoft.com/office/drawing/2014/main" id="{F8691653-4084-8749-8101-F6141D101133}"/>
              </a:ext>
            </a:extLst>
          </p:cNvPr>
          <p:cNvSpPr txBox="1"/>
          <p:nvPr/>
        </p:nvSpPr>
        <p:spPr>
          <a:xfrm>
            <a:off x="3597081" y="1157297"/>
            <a:ext cx="1959254" cy="523220"/>
          </a:xfrm>
          <a:prstGeom prst="rect">
            <a:avLst/>
          </a:prstGeom>
          <a:solidFill>
            <a:schemeClr val="bg1"/>
          </a:solidFill>
        </p:spPr>
        <p:txBody>
          <a:bodyPr wrap="none" lIns="91440" tIns="45720" rIns="91440" bIns="45720" rtlCol="0" anchor="t">
            <a:spAutoFit/>
          </a:bodyPr>
          <a:lstStyle/>
          <a:p>
            <a:r>
              <a:rPr lang="en-US" sz="2800" dirty="0">
                <a:solidFill>
                  <a:srgbClr val="FF0000"/>
                </a:solidFill>
              </a:rPr>
              <a:t>Lecture One</a:t>
            </a:r>
          </a:p>
        </p:txBody>
      </p:sp>
      <p:sp>
        <p:nvSpPr>
          <p:cNvPr id="9" name="TextBox 8">
            <a:extLst>
              <a:ext uri="{FF2B5EF4-FFF2-40B4-BE49-F238E27FC236}">
                <a16:creationId xmlns:a16="http://schemas.microsoft.com/office/drawing/2014/main" id="{E82F3E66-031D-4A4D-BB30-9C86C6D0393C}"/>
              </a:ext>
            </a:extLst>
          </p:cNvPr>
          <p:cNvSpPr txBox="1"/>
          <p:nvPr/>
        </p:nvSpPr>
        <p:spPr>
          <a:xfrm>
            <a:off x="3302100" y="3058209"/>
            <a:ext cx="2539799" cy="830997"/>
          </a:xfrm>
          <a:prstGeom prst="rect">
            <a:avLst/>
          </a:prstGeom>
          <a:noFill/>
        </p:spPr>
        <p:txBody>
          <a:bodyPr wrap="none" lIns="91440" tIns="45720" rIns="91440" bIns="45720" rtlCol="0" anchor="t">
            <a:spAutoFit/>
          </a:bodyPr>
          <a:lstStyle/>
          <a:p>
            <a:pPr algn="ctr"/>
            <a:r>
              <a:rPr lang="en-US" sz="2400" b="1" dirty="0">
                <a:solidFill>
                  <a:schemeClr val="bg1"/>
                </a:solidFill>
              </a:rPr>
              <a:t>MGMT1100</a:t>
            </a:r>
          </a:p>
          <a:p>
            <a:pPr algn="ctr"/>
            <a:r>
              <a:rPr lang="en-US" sz="2400" b="1" dirty="0">
                <a:solidFill>
                  <a:schemeClr val="bg1"/>
                </a:solidFill>
              </a:rPr>
              <a:t>Prof. Orzechowski </a:t>
            </a:r>
            <a:endParaRPr lang="en-US" sz="2400" b="1" dirty="0">
              <a:solidFill>
                <a:schemeClr val="bg1"/>
              </a:solidFill>
              <a:cs typeface="Calibri"/>
            </a:endParaRPr>
          </a:p>
        </p:txBody>
      </p:sp>
    </p:spTree>
    <p:extLst>
      <p:ext uri="{BB962C8B-B14F-4D97-AF65-F5344CB8AC3E}">
        <p14:creationId xmlns:p14="http://schemas.microsoft.com/office/powerpoint/2010/main" val="2789441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54706" y="969598"/>
            <a:ext cx="9037628" cy="698500"/>
          </a:xfrm>
        </p:spPr>
        <p:txBody>
          <a:bodyPr anchor="b">
            <a:normAutofit/>
          </a:bodyPr>
          <a:lstStyle/>
          <a:p>
            <a:pPr algn="ctr" eaLnBrk="1" hangingPunct="1">
              <a:defRPr/>
            </a:pPr>
            <a:r>
              <a:rPr lang="en-US" i="1" dirty="0">
                <a:effectLst>
                  <a:outerShdw blurRad="38100" dist="38100" dir="2700000" algn="tl">
                    <a:srgbClr val="C0C0C0"/>
                  </a:outerShdw>
                </a:effectLst>
              </a:rPr>
              <a:t>Strategic Management Process</a:t>
            </a:r>
            <a:endParaRPr lang="en-US"/>
          </a:p>
        </p:txBody>
      </p:sp>
      <p:grpSp>
        <p:nvGrpSpPr>
          <p:cNvPr id="6" name="Group 5">
            <a:extLst>
              <a:ext uri="{FF2B5EF4-FFF2-40B4-BE49-F238E27FC236}">
                <a16:creationId xmlns:a16="http://schemas.microsoft.com/office/drawing/2014/main" id="{24D3223D-531B-B941-81F2-F84D8B443D0B}"/>
              </a:ext>
            </a:extLst>
          </p:cNvPr>
          <p:cNvGrpSpPr/>
          <p:nvPr/>
        </p:nvGrpSpPr>
        <p:grpSpPr>
          <a:xfrm>
            <a:off x="2232883" y="2660497"/>
            <a:ext cx="1383099" cy="1383099"/>
            <a:chOff x="1497656" y="2014151"/>
            <a:chExt cx="1383099" cy="1383099"/>
          </a:xfrm>
        </p:grpSpPr>
        <p:sp>
          <p:nvSpPr>
            <p:cNvPr id="5" name="Block Arc 4">
              <a:extLst>
                <a:ext uri="{FF2B5EF4-FFF2-40B4-BE49-F238E27FC236}">
                  <a16:creationId xmlns:a16="http://schemas.microsoft.com/office/drawing/2014/main" id="{300A5321-A78B-8846-99E3-694778C91697}"/>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F17198AC-388C-3F4C-A025-14EEC7A49BE8}"/>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344CF9A9-F431-3D4C-9223-F892D63A3839}"/>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A9BCB37B-5125-F143-BAE6-BDCB625A20B4}"/>
              </a:ext>
            </a:extLst>
          </p:cNvPr>
          <p:cNvSpPr txBox="1"/>
          <p:nvPr/>
        </p:nvSpPr>
        <p:spPr>
          <a:xfrm rot="18784141">
            <a:off x="2731108" y="3531667"/>
            <a:ext cx="986296" cy="300082"/>
          </a:xfrm>
          <a:prstGeom prst="rect">
            <a:avLst/>
          </a:prstGeom>
          <a:noFill/>
        </p:spPr>
        <p:txBody>
          <a:bodyPr wrap="none" rtlCol="0">
            <a:spAutoFit/>
          </a:bodyPr>
          <a:lstStyle/>
          <a:p>
            <a:r>
              <a:rPr lang="en-US" dirty="0"/>
              <a:t>Employees </a:t>
            </a:r>
          </a:p>
        </p:txBody>
      </p:sp>
      <p:sp>
        <p:nvSpPr>
          <p:cNvPr id="13" name="TextBox 12">
            <a:extLst>
              <a:ext uri="{FF2B5EF4-FFF2-40B4-BE49-F238E27FC236}">
                <a16:creationId xmlns:a16="http://schemas.microsoft.com/office/drawing/2014/main" id="{0DB7E297-B3CB-FF42-AF95-32BFCCD4BBDB}"/>
              </a:ext>
            </a:extLst>
          </p:cNvPr>
          <p:cNvSpPr txBox="1"/>
          <p:nvPr/>
        </p:nvSpPr>
        <p:spPr>
          <a:xfrm rot="2797064">
            <a:off x="2697581" y="2881891"/>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14" name="TextBox 13">
            <a:extLst>
              <a:ext uri="{FF2B5EF4-FFF2-40B4-BE49-F238E27FC236}">
                <a16:creationId xmlns:a16="http://schemas.microsoft.com/office/drawing/2014/main" id="{336E4929-EEE2-9747-A063-D2A5FE99D318}"/>
              </a:ext>
            </a:extLst>
          </p:cNvPr>
          <p:cNvSpPr txBox="1"/>
          <p:nvPr/>
        </p:nvSpPr>
        <p:spPr>
          <a:xfrm rot="16615653">
            <a:off x="1965738" y="3139480"/>
            <a:ext cx="970009" cy="300082"/>
          </a:xfrm>
          <a:prstGeom prst="rect">
            <a:avLst/>
          </a:prstGeom>
          <a:noFill/>
        </p:spPr>
        <p:txBody>
          <a:bodyPr wrap="none" rtlCol="0">
            <a:spAutoFit/>
          </a:bodyPr>
          <a:lstStyle/>
          <a:p>
            <a:r>
              <a:rPr lang="en-US" dirty="0"/>
              <a:t>Customers </a:t>
            </a:r>
          </a:p>
        </p:txBody>
      </p:sp>
      <p:sp>
        <p:nvSpPr>
          <p:cNvPr id="7" name="Left Arrow 6">
            <a:extLst>
              <a:ext uri="{FF2B5EF4-FFF2-40B4-BE49-F238E27FC236}">
                <a16:creationId xmlns:a16="http://schemas.microsoft.com/office/drawing/2014/main" id="{0C116D55-86B6-B94D-A2C1-0A9C99A594EF}"/>
              </a:ext>
            </a:extLst>
          </p:cNvPr>
          <p:cNvSpPr/>
          <p:nvPr/>
        </p:nvSpPr>
        <p:spPr>
          <a:xfrm>
            <a:off x="3614983" y="2660497"/>
            <a:ext cx="599302" cy="1354469"/>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67BE5817-3283-C34B-AF50-CE777C663831}"/>
              </a:ext>
            </a:extLst>
          </p:cNvPr>
          <p:cNvSpPr/>
          <p:nvPr/>
        </p:nvSpPr>
        <p:spPr>
          <a:xfrm rot="17132238">
            <a:off x="2974993" y="1734777"/>
            <a:ext cx="599302" cy="1354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BBBA92E7-3FC0-C84A-962B-F8ABA6E23FDC}"/>
              </a:ext>
            </a:extLst>
          </p:cNvPr>
          <p:cNvSpPr/>
          <p:nvPr/>
        </p:nvSpPr>
        <p:spPr>
          <a:xfrm rot="12825303">
            <a:off x="1742391" y="2129067"/>
            <a:ext cx="599302" cy="13544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08AD62BF-82A3-F347-8317-1BE2162A8E75}"/>
              </a:ext>
            </a:extLst>
          </p:cNvPr>
          <p:cNvSpPr/>
          <p:nvPr/>
        </p:nvSpPr>
        <p:spPr>
          <a:xfrm rot="8109873">
            <a:off x="1908658" y="3392766"/>
            <a:ext cx="599302" cy="1354469"/>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D14A53C1-57B3-7F48-A719-643AB3A0D1F3}"/>
              </a:ext>
            </a:extLst>
          </p:cNvPr>
          <p:cNvSpPr/>
          <p:nvPr/>
        </p:nvSpPr>
        <p:spPr>
          <a:xfrm rot="3256842">
            <a:off x="3053576" y="3600252"/>
            <a:ext cx="599302" cy="135446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4A2062-684E-1B4A-99B1-0F88E263B179}"/>
              </a:ext>
            </a:extLst>
          </p:cNvPr>
          <p:cNvSpPr txBox="1"/>
          <p:nvPr/>
        </p:nvSpPr>
        <p:spPr>
          <a:xfrm>
            <a:off x="4400733" y="2279636"/>
            <a:ext cx="4675780" cy="523220"/>
          </a:xfrm>
          <a:prstGeom prst="rect">
            <a:avLst/>
          </a:prstGeom>
          <a:noFill/>
        </p:spPr>
        <p:txBody>
          <a:bodyPr wrap="square" lIns="91440" tIns="45720" rIns="91440" bIns="45720" rtlCol="0" anchor="t">
            <a:spAutoFit/>
          </a:bodyPr>
          <a:lstStyle/>
          <a:p>
            <a:r>
              <a:rPr lang="en-US" sz="1400" i="1" dirty="0"/>
              <a:t>To set the right strategy, you have to know what forces </a:t>
            </a:r>
            <a:endParaRPr lang="en-US" sz="1400" i="1">
              <a:cs typeface="Calibri"/>
            </a:endParaRPr>
          </a:p>
          <a:p>
            <a:r>
              <a:rPr lang="en-US" sz="1400" i="1" dirty="0"/>
              <a:t>are working on the company from others in the industry </a:t>
            </a:r>
            <a:endParaRPr lang="en-US" sz="1400" i="1">
              <a:cs typeface="Calibri"/>
            </a:endParaRPr>
          </a:p>
        </p:txBody>
      </p:sp>
      <p:sp>
        <p:nvSpPr>
          <p:cNvPr id="12" name="TextBox 11">
            <a:extLst>
              <a:ext uri="{FF2B5EF4-FFF2-40B4-BE49-F238E27FC236}">
                <a16:creationId xmlns:a16="http://schemas.microsoft.com/office/drawing/2014/main" id="{308DA613-41DC-CC48-8836-DEDDFEB84F4E}"/>
              </a:ext>
            </a:extLst>
          </p:cNvPr>
          <p:cNvSpPr txBox="1"/>
          <p:nvPr/>
        </p:nvSpPr>
        <p:spPr>
          <a:xfrm>
            <a:off x="4399978" y="3018654"/>
            <a:ext cx="3761992" cy="523220"/>
          </a:xfrm>
          <a:prstGeom prst="rect">
            <a:avLst/>
          </a:prstGeom>
          <a:noFill/>
        </p:spPr>
        <p:txBody>
          <a:bodyPr wrap="none" lIns="91440" tIns="45720" rIns="91440" bIns="45720" rtlCol="0" anchor="t">
            <a:spAutoFit/>
          </a:bodyPr>
          <a:lstStyle/>
          <a:p>
            <a:r>
              <a:rPr lang="en-US" sz="1400" i="1" dirty="0"/>
              <a:t>A guy named Porter came up with these 5 forces </a:t>
            </a:r>
            <a:endParaRPr lang="en-US" sz="1400" i="1">
              <a:cs typeface="Calibri"/>
            </a:endParaRPr>
          </a:p>
          <a:p>
            <a:r>
              <a:rPr lang="en-US" sz="1400" i="1" dirty="0"/>
              <a:t>and guess what this type of analysis is called?</a:t>
            </a:r>
            <a:endParaRPr lang="en-US" sz="1400" dirty="0">
              <a:cs typeface="Calibri"/>
            </a:endParaRPr>
          </a:p>
        </p:txBody>
      </p:sp>
      <p:pic>
        <p:nvPicPr>
          <p:cNvPr id="20" name="Picture 4">
            <a:extLst>
              <a:ext uri="{FF2B5EF4-FFF2-40B4-BE49-F238E27FC236}">
                <a16:creationId xmlns:a16="http://schemas.microsoft.com/office/drawing/2014/main" id="{73B6CDDD-B63B-534A-89AF-5E1510A39B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609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onut 18">
            <a:extLst>
              <a:ext uri="{FF2B5EF4-FFF2-40B4-BE49-F238E27FC236}">
                <a16:creationId xmlns:a16="http://schemas.microsoft.com/office/drawing/2014/main" id="{754DF5FF-CF15-E447-AD0B-F65B9DCB1A00}"/>
              </a:ext>
            </a:extLst>
          </p:cNvPr>
          <p:cNvSpPr/>
          <p:nvPr/>
        </p:nvSpPr>
        <p:spPr>
          <a:xfrm>
            <a:off x="1377764" y="1778726"/>
            <a:ext cx="3041075" cy="3024823"/>
          </a:xfrm>
          <a:prstGeom prst="donut">
            <a:avLst>
              <a:gd name="adj" fmla="val 28264"/>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434" name="Rectangle 2"/>
          <p:cNvSpPr>
            <a:spLocks noGrp="1" noChangeArrowheads="1"/>
          </p:cNvSpPr>
          <p:nvPr>
            <p:ph type="title" idx="4294967295"/>
          </p:nvPr>
        </p:nvSpPr>
        <p:spPr>
          <a:xfrm>
            <a:off x="77361" y="857234"/>
            <a:ext cx="8991212" cy="698500"/>
          </a:xfrm>
        </p:spPr>
        <p:txBody>
          <a:bodyPr anchor="b">
            <a:normAutofit/>
          </a:bodyPr>
          <a:lstStyle/>
          <a:p>
            <a:pPr algn="ctr" eaLnBrk="1" hangingPunct="1">
              <a:defRPr/>
            </a:pPr>
            <a:r>
              <a:rPr lang="en-US" i="1" dirty="0">
                <a:effectLst>
                  <a:outerShdw blurRad="38100" dist="38100" dir="2700000" algn="tl">
                    <a:srgbClr val="C0C0C0"/>
                  </a:outerShdw>
                </a:effectLst>
              </a:rPr>
              <a:t>Strategic Management Process</a:t>
            </a:r>
            <a:endParaRPr lang="en-US" i="1">
              <a:cs typeface="Calibri Light"/>
            </a:endParaRPr>
          </a:p>
        </p:txBody>
      </p:sp>
      <p:grpSp>
        <p:nvGrpSpPr>
          <p:cNvPr id="6" name="Group 5">
            <a:extLst>
              <a:ext uri="{FF2B5EF4-FFF2-40B4-BE49-F238E27FC236}">
                <a16:creationId xmlns:a16="http://schemas.microsoft.com/office/drawing/2014/main" id="{24D3223D-531B-B941-81F2-F84D8B443D0B}"/>
              </a:ext>
            </a:extLst>
          </p:cNvPr>
          <p:cNvGrpSpPr/>
          <p:nvPr/>
        </p:nvGrpSpPr>
        <p:grpSpPr>
          <a:xfrm>
            <a:off x="2232883" y="2611069"/>
            <a:ext cx="1383099" cy="1383099"/>
            <a:chOff x="1497656" y="2014151"/>
            <a:chExt cx="1383099" cy="1383099"/>
          </a:xfrm>
        </p:grpSpPr>
        <p:sp>
          <p:nvSpPr>
            <p:cNvPr id="5" name="Block Arc 4">
              <a:extLst>
                <a:ext uri="{FF2B5EF4-FFF2-40B4-BE49-F238E27FC236}">
                  <a16:creationId xmlns:a16="http://schemas.microsoft.com/office/drawing/2014/main" id="{300A5321-A78B-8846-99E3-694778C91697}"/>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F17198AC-388C-3F4C-A025-14EEC7A49BE8}"/>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344CF9A9-F431-3D4C-9223-F892D63A3839}"/>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A9BCB37B-5125-F143-BAE6-BDCB625A20B4}"/>
              </a:ext>
            </a:extLst>
          </p:cNvPr>
          <p:cNvSpPr txBox="1"/>
          <p:nvPr/>
        </p:nvSpPr>
        <p:spPr>
          <a:xfrm rot="18784141">
            <a:off x="2731108" y="3482239"/>
            <a:ext cx="986296" cy="300082"/>
          </a:xfrm>
          <a:prstGeom prst="rect">
            <a:avLst/>
          </a:prstGeom>
          <a:noFill/>
        </p:spPr>
        <p:txBody>
          <a:bodyPr wrap="none" rtlCol="0">
            <a:spAutoFit/>
          </a:bodyPr>
          <a:lstStyle/>
          <a:p>
            <a:r>
              <a:rPr lang="en-US" dirty="0"/>
              <a:t>Employees </a:t>
            </a:r>
          </a:p>
        </p:txBody>
      </p:sp>
      <p:sp>
        <p:nvSpPr>
          <p:cNvPr id="13" name="TextBox 12">
            <a:extLst>
              <a:ext uri="{FF2B5EF4-FFF2-40B4-BE49-F238E27FC236}">
                <a16:creationId xmlns:a16="http://schemas.microsoft.com/office/drawing/2014/main" id="{0DB7E297-B3CB-FF42-AF95-32BFCCD4BBDB}"/>
              </a:ext>
            </a:extLst>
          </p:cNvPr>
          <p:cNvSpPr txBox="1"/>
          <p:nvPr/>
        </p:nvSpPr>
        <p:spPr>
          <a:xfrm rot="2797064">
            <a:off x="2697581" y="2832463"/>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14" name="TextBox 13">
            <a:extLst>
              <a:ext uri="{FF2B5EF4-FFF2-40B4-BE49-F238E27FC236}">
                <a16:creationId xmlns:a16="http://schemas.microsoft.com/office/drawing/2014/main" id="{336E4929-EEE2-9747-A063-D2A5FE99D318}"/>
              </a:ext>
            </a:extLst>
          </p:cNvPr>
          <p:cNvSpPr txBox="1"/>
          <p:nvPr/>
        </p:nvSpPr>
        <p:spPr>
          <a:xfrm rot="16615653">
            <a:off x="1965738" y="3090052"/>
            <a:ext cx="970009" cy="300082"/>
          </a:xfrm>
          <a:prstGeom prst="rect">
            <a:avLst/>
          </a:prstGeom>
          <a:noFill/>
        </p:spPr>
        <p:txBody>
          <a:bodyPr wrap="none" rtlCol="0">
            <a:spAutoFit/>
          </a:bodyPr>
          <a:lstStyle/>
          <a:p>
            <a:r>
              <a:rPr lang="en-US" dirty="0"/>
              <a:t>Customers </a:t>
            </a:r>
          </a:p>
        </p:txBody>
      </p:sp>
      <p:sp>
        <p:nvSpPr>
          <p:cNvPr id="7" name="Left Arrow 6">
            <a:extLst>
              <a:ext uri="{FF2B5EF4-FFF2-40B4-BE49-F238E27FC236}">
                <a16:creationId xmlns:a16="http://schemas.microsoft.com/office/drawing/2014/main" id="{0C116D55-86B6-B94D-A2C1-0A9C99A594EF}"/>
              </a:ext>
            </a:extLst>
          </p:cNvPr>
          <p:cNvSpPr/>
          <p:nvPr/>
        </p:nvSpPr>
        <p:spPr>
          <a:xfrm>
            <a:off x="3614983" y="2611069"/>
            <a:ext cx="599302" cy="1354469"/>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67BE5817-3283-C34B-AF50-CE777C663831}"/>
              </a:ext>
            </a:extLst>
          </p:cNvPr>
          <p:cNvSpPr/>
          <p:nvPr/>
        </p:nvSpPr>
        <p:spPr>
          <a:xfrm rot="17132238">
            <a:off x="2974993" y="1685349"/>
            <a:ext cx="599302" cy="1354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BBBA92E7-3FC0-C84A-962B-F8ABA6E23FDC}"/>
              </a:ext>
            </a:extLst>
          </p:cNvPr>
          <p:cNvSpPr/>
          <p:nvPr/>
        </p:nvSpPr>
        <p:spPr>
          <a:xfrm rot="12825303">
            <a:off x="1742391" y="2079639"/>
            <a:ext cx="599302" cy="13544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08AD62BF-82A3-F347-8317-1BE2162A8E75}"/>
              </a:ext>
            </a:extLst>
          </p:cNvPr>
          <p:cNvSpPr/>
          <p:nvPr/>
        </p:nvSpPr>
        <p:spPr>
          <a:xfrm rot="8109873">
            <a:off x="1908658" y="3343338"/>
            <a:ext cx="599302" cy="1354469"/>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D14A53C1-57B3-7F48-A719-643AB3A0D1F3}"/>
              </a:ext>
            </a:extLst>
          </p:cNvPr>
          <p:cNvSpPr/>
          <p:nvPr/>
        </p:nvSpPr>
        <p:spPr>
          <a:xfrm rot="3256842">
            <a:off x="3053576" y="3550824"/>
            <a:ext cx="599302" cy="135446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4A2062-684E-1B4A-99B1-0F88E263B179}"/>
              </a:ext>
            </a:extLst>
          </p:cNvPr>
          <p:cNvSpPr txBox="1"/>
          <p:nvPr/>
        </p:nvSpPr>
        <p:spPr>
          <a:xfrm>
            <a:off x="4973201" y="2369410"/>
            <a:ext cx="3829253" cy="369332"/>
          </a:xfrm>
          <a:prstGeom prst="rect">
            <a:avLst/>
          </a:prstGeom>
          <a:noFill/>
        </p:spPr>
        <p:txBody>
          <a:bodyPr wrap="none" lIns="91440" tIns="45720" rIns="91440" bIns="45720" rtlCol="0" anchor="t">
            <a:spAutoFit/>
          </a:bodyPr>
          <a:lstStyle/>
          <a:p>
            <a:r>
              <a:rPr lang="en-US" sz="1800" i="1" dirty="0"/>
              <a:t>More on Porter’s 5 Forces next lecture </a:t>
            </a:r>
            <a:endParaRPr lang="en-US" sz="1800" i="1" dirty="0">
              <a:cs typeface="Calibri"/>
            </a:endParaRPr>
          </a:p>
        </p:txBody>
      </p:sp>
      <p:sp>
        <p:nvSpPr>
          <p:cNvPr id="20" name="TextBox 19">
            <a:extLst>
              <a:ext uri="{FF2B5EF4-FFF2-40B4-BE49-F238E27FC236}">
                <a16:creationId xmlns:a16="http://schemas.microsoft.com/office/drawing/2014/main" id="{2940AE6D-5C7E-9A40-8E50-26511D243D33}"/>
              </a:ext>
            </a:extLst>
          </p:cNvPr>
          <p:cNvSpPr txBox="1"/>
          <p:nvPr/>
        </p:nvSpPr>
        <p:spPr>
          <a:xfrm>
            <a:off x="1874532" y="4095713"/>
            <a:ext cx="1997791" cy="400110"/>
          </a:xfrm>
          <a:prstGeom prst="rect">
            <a:avLst/>
          </a:prstGeom>
          <a:solidFill>
            <a:srgbClr val="FFD966">
              <a:alpha val="58824"/>
            </a:srgbClr>
          </a:solidFill>
        </p:spPr>
        <p:txBody>
          <a:bodyPr wrap="none" rtlCol="0">
            <a:spAutoFit/>
          </a:bodyPr>
          <a:lstStyle/>
          <a:p>
            <a:r>
              <a:rPr lang="en-US" sz="2000" b="1" dirty="0"/>
              <a:t>Porter’s 5 Forces </a:t>
            </a:r>
          </a:p>
        </p:txBody>
      </p:sp>
      <p:pic>
        <p:nvPicPr>
          <p:cNvPr id="24" name="Picture 4">
            <a:extLst>
              <a:ext uri="{FF2B5EF4-FFF2-40B4-BE49-F238E27FC236}">
                <a16:creationId xmlns:a16="http://schemas.microsoft.com/office/drawing/2014/main" id="{12127F0A-75C7-4942-BE40-72BF3D4CC8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262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onut 21">
            <a:extLst>
              <a:ext uri="{FF2B5EF4-FFF2-40B4-BE49-F238E27FC236}">
                <a16:creationId xmlns:a16="http://schemas.microsoft.com/office/drawing/2014/main" id="{4B8DD96D-8A2C-0042-9E9D-8B4F1441A44A}"/>
              </a:ext>
            </a:extLst>
          </p:cNvPr>
          <p:cNvSpPr/>
          <p:nvPr/>
        </p:nvSpPr>
        <p:spPr>
          <a:xfrm>
            <a:off x="323574" y="1471991"/>
            <a:ext cx="4089325" cy="4041546"/>
          </a:xfrm>
          <a:prstGeom prst="donut">
            <a:avLst>
              <a:gd name="adj" fmla="val 28264"/>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754DF5FF-CF15-E447-AD0B-F65B9DCB1A00}"/>
              </a:ext>
            </a:extLst>
          </p:cNvPr>
          <p:cNvSpPr/>
          <p:nvPr/>
        </p:nvSpPr>
        <p:spPr>
          <a:xfrm>
            <a:off x="874921" y="1975171"/>
            <a:ext cx="3041075" cy="3024823"/>
          </a:xfrm>
          <a:prstGeom prst="donut">
            <a:avLst>
              <a:gd name="adj" fmla="val 28264"/>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434" name="Rectangle 2"/>
          <p:cNvSpPr>
            <a:spLocks noGrp="1" noChangeArrowheads="1"/>
          </p:cNvSpPr>
          <p:nvPr>
            <p:ph type="title" idx="4294967295"/>
          </p:nvPr>
        </p:nvSpPr>
        <p:spPr>
          <a:xfrm>
            <a:off x="69625" y="713409"/>
            <a:ext cx="8944796" cy="706233"/>
          </a:xfrm>
        </p:spPr>
        <p:txBody>
          <a:bodyPr anchor="b">
            <a:normAutofit/>
          </a:bodyPr>
          <a:lstStyle/>
          <a:p>
            <a:pPr algn="ctr" eaLnBrk="1" hangingPunct="1">
              <a:defRPr/>
            </a:pPr>
            <a:r>
              <a:rPr lang="en-US" i="1" dirty="0">
                <a:effectLst>
                  <a:outerShdw blurRad="38100" dist="38100" dir="2700000" algn="tl">
                    <a:srgbClr val="C0C0C0"/>
                  </a:outerShdw>
                </a:effectLst>
              </a:rPr>
              <a:t>Strategic Management Process</a:t>
            </a:r>
            <a:endParaRPr lang="en-US" i="1" dirty="0">
              <a:effectLst>
                <a:outerShdw blurRad="38100" dist="38100" dir="2700000" algn="tl">
                  <a:srgbClr val="C0C0C0"/>
                </a:outerShdw>
              </a:effectLst>
              <a:cs typeface="Calibri Light"/>
            </a:endParaRPr>
          </a:p>
        </p:txBody>
      </p:sp>
      <p:grpSp>
        <p:nvGrpSpPr>
          <p:cNvPr id="6" name="Group 5">
            <a:extLst>
              <a:ext uri="{FF2B5EF4-FFF2-40B4-BE49-F238E27FC236}">
                <a16:creationId xmlns:a16="http://schemas.microsoft.com/office/drawing/2014/main" id="{24D3223D-531B-B941-81F2-F84D8B443D0B}"/>
              </a:ext>
            </a:extLst>
          </p:cNvPr>
          <p:cNvGrpSpPr/>
          <p:nvPr/>
        </p:nvGrpSpPr>
        <p:grpSpPr>
          <a:xfrm>
            <a:off x="1730040" y="2807514"/>
            <a:ext cx="1383099" cy="1383099"/>
            <a:chOff x="1497656" y="2014151"/>
            <a:chExt cx="1383099" cy="1383099"/>
          </a:xfrm>
        </p:grpSpPr>
        <p:sp>
          <p:nvSpPr>
            <p:cNvPr id="5" name="Block Arc 4">
              <a:extLst>
                <a:ext uri="{FF2B5EF4-FFF2-40B4-BE49-F238E27FC236}">
                  <a16:creationId xmlns:a16="http://schemas.microsoft.com/office/drawing/2014/main" id="{300A5321-A78B-8846-99E3-694778C91697}"/>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F17198AC-388C-3F4C-A025-14EEC7A49BE8}"/>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344CF9A9-F431-3D4C-9223-F892D63A3839}"/>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A9BCB37B-5125-F143-BAE6-BDCB625A20B4}"/>
              </a:ext>
            </a:extLst>
          </p:cNvPr>
          <p:cNvSpPr txBox="1"/>
          <p:nvPr/>
        </p:nvSpPr>
        <p:spPr>
          <a:xfrm rot="18784141">
            <a:off x="2228265" y="3678684"/>
            <a:ext cx="986296" cy="300082"/>
          </a:xfrm>
          <a:prstGeom prst="rect">
            <a:avLst/>
          </a:prstGeom>
          <a:noFill/>
        </p:spPr>
        <p:txBody>
          <a:bodyPr wrap="none" rtlCol="0">
            <a:spAutoFit/>
          </a:bodyPr>
          <a:lstStyle/>
          <a:p>
            <a:r>
              <a:rPr lang="en-US" dirty="0"/>
              <a:t>Employees </a:t>
            </a:r>
          </a:p>
        </p:txBody>
      </p:sp>
      <p:sp>
        <p:nvSpPr>
          <p:cNvPr id="13" name="TextBox 12">
            <a:extLst>
              <a:ext uri="{FF2B5EF4-FFF2-40B4-BE49-F238E27FC236}">
                <a16:creationId xmlns:a16="http://schemas.microsoft.com/office/drawing/2014/main" id="{0DB7E297-B3CB-FF42-AF95-32BFCCD4BBDB}"/>
              </a:ext>
            </a:extLst>
          </p:cNvPr>
          <p:cNvSpPr txBox="1"/>
          <p:nvPr/>
        </p:nvSpPr>
        <p:spPr>
          <a:xfrm rot="2797064">
            <a:off x="2194738" y="3028908"/>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14" name="TextBox 13">
            <a:extLst>
              <a:ext uri="{FF2B5EF4-FFF2-40B4-BE49-F238E27FC236}">
                <a16:creationId xmlns:a16="http://schemas.microsoft.com/office/drawing/2014/main" id="{336E4929-EEE2-9747-A063-D2A5FE99D318}"/>
              </a:ext>
            </a:extLst>
          </p:cNvPr>
          <p:cNvSpPr txBox="1"/>
          <p:nvPr/>
        </p:nvSpPr>
        <p:spPr>
          <a:xfrm rot="16615653">
            <a:off x="1462895" y="3286497"/>
            <a:ext cx="970009" cy="300082"/>
          </a:xfrm>
          <a:prstGeom prst="rect">
            <a:avLst/>
          </a:prstGeom>
          <a:noFill/>
        </p:spPr>
        <p:txBody>
          <a:bodyPr wrap="none" rtlCol="0">
            <a:spAutoFit/>
          </a:bodyPr>
          <a:lstStyle/>
          <a:p>
            <a:r>
              <a:rPr lang="en-US" dirty="0"/>
              <a:t>Customers </a:t>
            </a:r>
          </a:p>
        </p:txBody>
      </p:sp>
      <p:sp>
        <p:nvSpPr>
          <p:cNvPr id="7" name="Left Arrow 6">
            <a:extLst>
              <a:ext uri="{FF2B5EF4-FFF2-40B4-BE49-F238E27FC236}">
                <a16:creationId xmlns:a16="http://schemas.microsoft.com/office/drawing/2014/main" id="{0C116D55-86B6-B94D-A2C1-0A9C99A594EF}"/>
              </a:ext>
            </a:extLst>
          </p:cNvPr>
          <p:cNvSpPr/>
          <p:nvPr/>
        </p:nvSpPr>
        <p:spPr>
          <a:xfrm>
            <a:off x="3112140" y="2807514"/>
            <a:ext cx="599302" cy="1354469"/>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67BE5817-3283-C34B-AF50-CE777C663831}"/>
              </a:ext>
            </a:extLst>
          </p:cNvPr>
          <p:cNvSpPr/>
          <p:nvPr/>
        </p:nvSpPr>
        <p:spPr>
          <a:xfrm rot="17132238">
            <a:off x="2472150" y="1881794"/>
            <a:ext cx="599302" cy="1354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BBBA92E7-3FC0-C84A-962B-F8ABA6E23FDC}"/>
              </a:ext>
            </a:extLst>
          </p:cNvPr>
          <p:cNvSpPr/>
          <p:nvPr/>
        </p:nvSpPr>
        <p:spPr>
          <a:xfrm rot="12825303">
            <a:off x="1239548" y="2276084"/>
            <a:ext cx="599302" cy="13544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08AD62BF-82A3-F347-8317-1BE2162A8E75}"/>
              </a:ext>
            </a:extLst>
          </p:cNvPr>
          <p:cNvSpPr/>
          <p:nvPr/>
        </p:nvSpPr>
        <p:spPr>
          <a:xfrm rot="8109873">
            <a:off x="1405815" y="3539783"/>
            <a:ext cx="599302" cy="1354469"/>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D14A53C1-57B3-7F48-A719-643AB3A0D1F3}"/>
              </a:ext>
            </a:extLst>
          </p:cNvPr>
          <p:cNvSpPr/>
          <p:nvPr/>
        </p:nvSpPr>
        <p:spPr>
          <a:xfrm rot="3256842">
            <a:off x="2550733" y="3747269"/>
            <a:ext cx="599302" cy="135446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4A2062-684E-1B4A-99B1-0F88E263B179}"/>
              </a:ext>
            </a:extLst>
          </p:cNvPr>
          <p:cNvSpPr txBox="1"/>
          <p:nvPr/>
        </p:nvSpPr>
        <p:spPr>
          <a:xfrm>
            <a:off x="4671495" y="2109583"/>
            <a:ext cx="4126521" cy="2516073"/>
          </a:xfrm>
          <a:prstGeom prst="rect">
            <a:avLst/>
          </a:prstGeom>
          <a:noFill/>
        </p:spPr>
        <p:txBody>
          <a:bodyPr wrap="square" lIns="91440" tIns="45720" rIns="91440" bIns="45720" rtlCol="0" anchor="t">
            <a:spAutoFit/>
          </a:bodyPr>
          <a:lstStyle/>
          <a:p>
            <a:pPr marL="285750" indent="-285750">
              <a:buFont typeface="Arial"/>
              <a:buChar char="•"/>
            </a:pPr>
            <a:r>
              <a:rPr lang="en-US" sz="1800" i="1" dirty="0"/>
              <a:t>In addition, you need an understanding of what’s going on in the overall business climate not just your industry</a:t>
            </a:r>
            <a:endParaRPr lang="en-US" sz="1800" i="1" dirty="0">
              <a:cs typeface="Calibri"/>
            </a:endParaRPr>
          </a:p>
          <a:p>
            <a:pPr marL="285750" indent="-285750">
              <a:buFont typeface="Arial"/>
              <a:buChar char="•"/>
            </a:pPr>
            <a:endParaRPr lang="en-US" sz="1800" i="1" dirty="0">
              <a:cs typeface="Calibri"/>
            </a:endParaRPr>
          </a:p>
          <a:p>
            <a:pPr marL="285750" indent="-285750">
              <a:buFont typeface="Arial"/>
              <a:buChar char="•"/>
            </a:pPr>
            <a:r>
              <a:rPr lang="en-US" sz="1800" i="1" dirty="0"/>
              <a:t>Macro-economic environment </a:t>
            </a:r>
            <a:endParaRPr lang="en-US" sz="1800" i="1" dirty="0">
              <a:cs typeface="Calibri"/>
            </a:endParaRPr>
          </a:p>
          <a:p>
            <a:pPr marL="285750" indent="-285750">
              <a:buFont typeface="Arial"/>
              <a:buChar char="•"/>
            </a:pPr>
            <a:endParaRPr lang="en-US" sz="1800" i="1" dirty="0">
              <a:cs typeface="Calibri"/>
            </a:endParaRPr>
          </a:p>
          <a:p>
            <a:pPr marL="285750" indent="-285750">
              <a:buFont typeface="Arial"/>
              <a:buChar char="•"/>
            </a:pPr>
            <a:r>
              <a:rPr lang="en-US" sz="1800" i="1" dirty="0">
                <a:ea typeface="+mn-lt"/>
                <a:cs typeface="+mn-lt"/>
              </a:rPr>
              <a:t>Traditionally this has been called a PEST analysis </a:t>
            </a:r>
          </a:p>
          <a:p>
            <a:endParaRPr lang="en-US"/>
          </a:p>
        </p:txBody>
      </p:sp>
      <p:sp>
        <p:nvSpPr>
          <p:cNvPr id="12" name="TextBox 11">
            <a:extLst>
              <a:ext uri="{FF2B5EF4-FFF2-40B4-BE49-F238E27FC236}">
                <a16:creationId xmlns:a16="http://schemas.microsoft.com/office/drawing/2014/main" id="{308DA613-41DC-CC48-8836-DEDDFEB84F4E}"/>
              </a:ext>
            </a:extLst>
          </p:cNvPr>
          <p:cNvSpPr txBox="1"/>
          <p:nvPr/>
        </p:nvSpPr>
        <p:spPr>
          <a:xfrm>
            <a:off x="5049423" y="3716273"/>
            <a:ext cx="184731" cy="369332"/>
          </a:xfrm>
          <a:prstGeom prst="rect">
            <a:avLst/>
          </a:prstGeom>
          <a:noFill/>
        </p:spPr>
        <p:txBody>
          <a:bodyPr wrap="none" lIns="91440" tIns="45720" rIns="91440" bIns="45720" rtlCol="0" anchor="t">
            <a:spAutoFit/>
          </a:bodyPr>
          <a:lstStyle/>
          <a:p>
            <a:endParaRPr lang="en-US" sz="1800" dirty="0">
              <a:cs typeface="Calibri"/>
            </a:endParaRPr>
          </a:p>
        </p:txBody>
      </p:sp>
      <p:sp>
        <p:nvSpPr>
          <p:cNvPr id="20" name="TextBox 19">
            <a:extLst>
              <a:ext uri="{FF2B5EF4-FFF2-40B4-BE49-F238E27FC236}">
                <a16:creationId xmlns:a16="http://schemas.microsoft.com/office/drawing/2014/main" id="{2940AE6D-5C7E-9A40-8E50-26511D243D33}"/>
              </a:ext>
            </a:extLst>
          </p:cNvPr>
          <p:cNvSpPr txBox="1"/>
          <p:nvPr/>
        </p:nvSpPr>
        <p:spPr>
          <a:xfrm>
            <a:off x="1371689" y="4292158"/>
            <a:ext cx="1997791" cy="400110"/>
          </a:xfrm>
          <a:prstGeom prst="rect">
            <a:avLst/>
          </a:prstGeom>
          <a:solidFill>
            <a:srgbClr val="FFD966">
              <a:alpha val="58824"/>
            </a:srgbClr>
          </a:solidFill>
        </p:spPr>
        <p:txBody>
          <a:bodyPr wrap="none" rtlCol="0">
            <a:spAutoFit/>
          </a:bodyPr>
          <a:lstStyle/>
          <a:p>
            <a:r>
              <a:rPr lang="en-US" sz="2000" b="1" dirty="0"/>
              <a:t>Porter’s 5 Forces </a:t>
            </a:r>
          </a:p>
        </p:txBody>
      </p:sp>
      <p:sp>
        <p:nvSpPr>
          <p:cNvPr id="21" name="TextBox 20">
            <a:extLst>
              <a:ext uri="{FF2B5EF4-FFF2-40B4-BE49-F238E27FC236}">
                <a16:creationId xmlns:a16="http://schemas.microsoft.com/office/drawing/2014/main" id="{2293BA9B-4015-AD4C-AEB3-B1F990C3ACA6}"/>
              </a:ext>
            </a:extLst>
          </p:cNvPr>
          <p:cNvSpPr txBox="1"/>
          <p:nvPr/>
        </p:nvSpPr>
        <p:spPr>
          <a:xfrm>
            <a:off x="1709167" y="5061027"/>
            <a:ext cx="1454309" cy="338554"/>
          </a:xfrm>
          <a:prstGeom prst="rect">
            <a:avLst/>
          </a:prstGeom>
          <a:noFill/>
        </p:spPr>
        <p:txBody>
          <a:bodyPr wrap="none" rtlCol="0">
            <a:spAutoFit/>
          </a:bodyPr>
          <a:lstStyle/>
          <a:p>
            <a:r>
              <a:rPr lang="en-US" sz="1600" b="1" dirty="0"/>
              <a:t>PEST or PESTEL</a:t>
            </a:r>
          </a:p>
        </p:txBody>
      </p:sp>
      <p:pic>
        <p:nvPicPr>
          <p:cNvPr id="23" name="Picture 4">
            <a:extLst>
              <a:ext uri="{FF2B5EF4-FFF2-40B4-BE49-F238E27FC236}">
                <a16:creationId xmlns:a16="http://schemas.microsoft.com/office/drawing/2014/main" id="{F63C1F5D-95CD-FE4C-BA07-6056A2B0BD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5568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4">
            <a:extLst>
              <a:ext uri="{FF2B5EF4-FFF2-40B4-BE49-F238E27FC236}">
                <a16:creationId xmlns:a16="http://schemas.microsoft.com/office/drawing/2014/main" id="{F85F9EFF-9FAC-D948-A598-52511A14F7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3370CE9-824E-3B43-8CD8-BF2B43C6A723}"/>
              </a:ext>
            </a:extLst>
          </p:cNvPr>
          <p:cNvPicPr>
            <a:picLocks noChangeAspect="1"/>
          </p:cNvPicPr>
          <p:nvPr/>
        </p:nvPicPr>
        <p:blipFill>
          <a:blip r:embed="rId4"/>
          <a:stretch>
            <a:fillRect/>
          </a:stretch>
        </p:blipFill>
        <p:spPr>
          <a:xfrm>
            <a:off x="323375" y="1660167"/>
            <a:ext cx="8475699" cy="3918420"/>
          </a:xfrm>
          <a:prstGeom prst="rect">
            <a:avLst/>
          </a:prstGeom>
        </p:spPr>
      </p:pic>
      <p:sp>
        <p:nvSpPr>
          <p:cNvPr id="2" name="TextBox 1">
            <a:extLst>
              <a:ext uri="{FF2B5EF4-FFF2-40B4-BE49-F238E27FC236}">
                <a16:creationId xmlns:a16="http://schemas.microsoft.com/office/drawing/2014/main" id="{0C2745CB-EF7B-0548-8B11-8205318CA570}"/>
              </a:ext>
            </a:extLst>
          </p:cNvPr>
          <p:cNvSpPr txBox="1"/>
          <p:nvPr/>
        </p:nvSpPr>
        <p:spPr>
          <a:xfrm>
            <a:off x="0" y="1029252"/>
            <a:ext cx="9121866" cy="461665"/>
          </a:xfrm>
          <a:prstGeom prst="rect">
            <a:avLst/>
          </a:prstGeom>
          <a:noFill/>
        </p:spPr>
        <p:txBody>
          <a:bodyPr wrap="square" lIns="91440" tIns="45720" rIns="91440" bIns="45720" rtlCol="0" anchor="t">
            <a:spAutoFit/>
          </a:bodyPr>
          <a:lstStyle/>
          <a:p>
            <a:pPr algn="ctr"/>
            <a:r>
              <a:rPr lang="en-US" sz="2400" i="1" dirty="0"/>
              <a:t>Tools to help analyze the current macro-economic environment </a:t>
            </a:r>
            <a:endParaRPr lang="en-US" sz="2400" dirty="0">
              <a:cs typeface="Calibri" panose="020F0502020204030204"/>
            </a:endParaRPr>
          </a:p>
        </p:txBody>
      </p:sp>
    </p:spTree>
    <p:extLst>
      <p:ext uri="{BB962C8B-B14F-4D97-AF65-F5344CB8AC3E}">
        <p14:creationId xmlns:p14="http://schemas.microsoft.com/office/powerpoint/2010/main" val="114698690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4">
            <a:extLst>
              <a:ext uri="{FF2B5EF4-FFF2-40B4-BE49-F238E27FC236}">
                <a16:creationId xmlns:a16="http://schemas.microsoft.com/office/drawing/2014/main" id="{F85F9EFF-9FAC-D948-A598-52511A14F7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B62059C-EB22-4347-AA93-7AFAE93F315A}"/>
              </a:ext>
            </a:extLst>
          </p:cNvPr>
          <p:cNvSpPr txBox="1"/>
          <p:nvPr/>
        </p:nvSpPr>
        <p:spPr>
          <a:xfrm>
            <a:off x="1266375" y="2918338"/>
            <a:ext cx="3228221" cy="584775"/>
          </a:xfrm>
          <a:prstGeom prst="rect">
            <a:avLst/>
          </a:prstGeom>
          <a:noFill/>
        </p:spPr>
        <p:txBody>
          <a:bodyPr wrap="square" lIns="91440" tIns="45720" rIns="91440" bIns="45720" rtlCol="0" anchor="t">
            <a:spAutoFit/>
          </a:bodyPr>
          <a:lstStyle/>
          <a:p>
            <a:r>
              <a:rPr lang="en-US" sz="3200" i="1" dirty="0"/>
              <a:t>PESTEL analysis </a:t>
            </a:r>
            <a:endParaRPr lang="en-US" sz="3200" dirty="0"/>
          </a:p>
        </p:txBody>
      </p:sp>
      <p:sp>
        <p:nvSpPr>
          <p:cNvPr id="5" name="TextBox 4">
            <a:extLst>
              <a:ext uri="{FF2B5EF4-FFF2-40B4-BE49-F238E27FC236}">
                <a16:creationId xmlns:a16="http://schemas.microsoft.com/office/drawing/2014/main" id="{98D8C4D3-A668-D84E-AB19-65F823870F94}"/>
              </a:ext>
            </a:extLst>
          </p:cNvPr>
          <p:cNvSpPr txBox="1"/>
          <p:nvPr/>
        </p:nvSpPr>
        <p:spPr>
          <a:xfrm>
            <a:off x="0" y="1029252"/>
            <a:ext cx="9098657" cy="461665"/>
          </a:xfrm>
          <a:prstGeom prst="rect">
            <a:avLst/>
          </a:prstGeom>
          <a:noFill/>
        </p:spPr>
        <p:txBody>
          <a:bodyPr wrap="square" lIns="91440" tIns="45720" rIns="91440" bIns="45720" rtlCol="0" anchor="t">
            <a:spAutoFit/>
          </a:bodyPr>
          <a:lstStyle/>
          <a:p>
            <a:pPr algn="ctr"/>
            <a:r>
              <a:rPr lang="en-US" sz="2400" i="1" dirty="0"/>
              <a:t>Tools to help analyze the current macro-economic environment </a:t>
            </a:r>
            <a:endParaRPr lang="en-US" sz="2400" i="1" dirty="0">
              <a:cs typeface="Calibri"/>
            </a:endParaRPr>
          </a:p>
        </p:txBody>
      </p:sp>
      <p:pic>
        <p:nvPicPr>
          <p:cNvPr id="6" name="Picture 5">
            <a:extLst>
              <a:ext uri="{FF2B5EF4-FFF2-40B4-BE49-F238E27FC236}">
                <a16:creationId xmlns:a16="http://schemas.microsoft.com/office/drawing/2014/main" id="{B7AB0808-0AA4-2D4E-BABA-1C2DCC6ADC6A}"/>
              </a:ext>
            </a:extLst>
          </p:cNvPr>
          <p:cNvPicPr>
            <a:picLocks noChangeAspect="1"/>
          </p:cNvPicPr>
          <p:nvPr/>
        </p:nvPicPr>
        <p:blipFill>
          <a:blip r:embed="rId4"/>
          <a:stretch>
            <a:fillRect/>
          </a:stretch>
        </p:blipFill>
        <p:spPr>
          <a:xfrm>
            <a:off x="4711205" y="1661052"/>
            <a:ext cx="3700540" cy="3700707"/>
          </a:xfrm>
          <a:prstGeom prst="rect">
            <a:avLst/>
          </a:prstGeom>
        </p:spPr>
      </p:pic>
    </p:spTree>
    <p:extLst>
      <p:ext uri="{BB962C8B-B14F-4D97-AF65-F5344CB8AC3E}">
        <p14:creationId xmlns:p14="http://schemas.microsoft.com/office/powerpoint/2010/main" val="83004564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4">
            <a:extLst>
              <a:ext uri="{FF2B5EF4-FFF2-40B4-BE49-F238E27FC236}">
                <a16:creationId xmlns:a16="http://schemas.microsoft.com/office/drawing/2014/main" id="{F85F9EFF-9FAC-D948-A598-52511A14F7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B62059C-EB22-4347-AA93-7AFAE93F315A}"/>
              </a:ext>
            </a:extLst>
          </p:cNvPr>
          <p:cNvSpPr txBox="1"/>
          <p:nvPr/>
        </p:nvSpPr>
        <p:spPr>
          <a:xfrm>
            <a:off x="888200" y="1981498"/>
            <a:ext cx="7118680" cy="2554545"/>
          </a:xfrm>
          <a:prstGeom prst="rect">
            <a:avLst/>
          </a:prstGeom>
          <a:noFill/>
        </p:spPr>
        <p:txBody>
          <a:bodyPr wrap="none" lIns="91440" tIns="45720" rIns="91440" bIns="45720" rtlCol="0" anchor="t">
            <a:spAutoFit/>
          </a:bodyPr>
          <a:lstStyle/>
          <a:p>
            <a:pPr algn="ctr"/>
            <a:r>
              <a:rPr lang="en-US" sz="3200" i="1" dirty="0"/>
              <a:t>Q: SWOT or PEST/PESTEL analysis?</a:t>
            </a:r>
            <a:endParaRPr lang="en-US" dirty="0"/>
          </a:p>
          <a:p>
            <a:pPr algn="ctr"/>
            <a:endParaRPr lang="en-US" sz="3200" dirty="0">
              <a:cs typeface="Calibri" panose="020F0502020204030204"/>
            </a:endParaRPr>
          </a:p>
          <a:p>
            <a:pPr algn="ctr"/>
            <a:r>
              <a:rPr lang="en-US" sz="3200" i="1" dirty="0">
                <a:solidFill>
                  <a:srgbClr val="FF0000"/>
                </a:solidFill>
              </a:rPr>
              <a:t>A: We will work through an example with </a:t>
            </a:r>
            <a:endParaRPr lang="en-US" sz="3200" dirty="0">
              <a:solidFill>
                <a:srgbClr val="FF0000"/>
              </a:solidFill>
              <a:cs typeface="Calibri" panose="020F0502020204030204"/>
            </a:endParaRPr>
          </a:p>
          <a:p>
            <a:pPr algn="ctr"/>
            <a:r>
              <a:rPr lang="en-US" sz="3200" i="1" dirty="0">
                <a:solidFill>
                  <a:srgbClr val="FF0000"/>
                </a:solidFill>
              </a:rPr>
              <a:t>Netflix in just a bit. </a:t>
            </a:r>
          </a:p>
          <a:p>
            <a:pPr algn="ctr"/>
            <a:r>
              <a:rPr lang="en-US" sz="1600" i="1" dirty="0">
                <a:solidFill>
                  <a:srgbClr val="FF0000"/>
                </a:solidFill>
                <a:cs typeface="Calibri"/>
              </a:rPr>
              <a:t>(Also check additional example for </a:t>
            </a:r>
          </a:p>
          <a:p>
            <a:pPr algn="ctr"/>
            <a:r>
              <a:rPr lang="en-US" sz="1600" i="1" dirty="0">
                <a:solidFill>
                  <a:srgbClr val="FF0000"/>
                </a:solidFill>
                <a:cs typeface="Calibri"/>
              </a:rPr>
              <a:t>more context and learning resources.)</a:t>
            </a:r>
          </a:p>
        </p:txBody>
      </p:sp>
    </p:spTree>
    <p:extLst>
      <p:ext uri="{BB962C8B-B14F-4D97-AF65-F5344CB8AC3E}">
        <p14:creationId xmlns:p14="http://schemas.microsoft.com/office/powerpoint/2010/main" val="404097637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524000" y="705760"/>
            <a:ext cx="6477000" cy="698500"/>
          </a:xfrm>
        </p:spPr>
        <p:txBody>
          <a:bodyPr anchor="b">
            <a:normAutofit/>
          </a:bodyPr>
          <a:lstStyle/>
          <a:p>
            <a:pPr eaLnBrk="1" hangingPunct="1">
              <a:defRPr/>
            </a:pPr>
            <a:r>
              <a:rPr lang="en-US" i="1" dirty="0">
                <a:effectLst>
                  <a:outerShdw blurRad="38100" dist="38100" dir="2700000" algn="tl">
                    <a:srgbClr val="C0C0C0"/>
                  </a:outerShdw>
                </a:effectLst>
              </a:rPr>
              <a:t>Why do this PEST and Porter’s stuff?</a:t>
            </a:r>
            <a:endParaRPr lang="en-US" i="1" dirty="0">
              <a:effectLst>
                <a:outerShdw blurRad="38100" dist="38100" dir="2700000" algn="tl">
                  <a:srgbClr val="C0C0C0"/>
                </a:outerShdw>
              </a:effectLst>
              <a:cs typeface="Calibri Light"/>
            </a:endParaRPr>
          </a:p>
        </p:txBody>
      </p:sp>
      <p:sp>
        <p:nvSpPr>
          <p:cNvPr id="57" name="Donut 56">
            <a:extLst>
              <a:ext uri="{FF2B5EF4-FFF2-40B4-BE49-F238E27FC236}">
                <a16:creationId xmlns:a16="http://schemas.microsoft.com/office/drawing/2014/main" id="{9337EF86-1A6B-FE46-BE3D-89095894B3AB}"/>
              </a:ext>
            </a:extLst>
          </p:cNvPr>
          <p:cNvSpPr/>
          <p:nvPr/>
        </p:nvSpPr>
        <p:spPr>
          <a:xfrm>
            <a:off x="826417" y="1363808"/>
            <a:ext cx="4089325" cy="4041546"/>
          </a:xfrm>
          <a:prstGeom prst="donut">
            <a:avLst>
              <a:gd name="adj" fmla="val 28264"/>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Donut 57">
            <a:extLst>
              <a:ext uri="{FF2B5EF4-FFF2-40B4-BE49-F238E27FC236}">
                <a16:creationId xmlns:a16="http://schemas.microsoft.com/office/drawing/2014/main" id="{C5823885-C9DE-0A4C-9B58-6C3550FDBFB3}"/>
              </a:ext>
            </a:extLst>
          </p:cNvPr>
          <p:cNvSpPr/>
          <p:nvPr/>
        </p:nvSpPr>
        <p:spPr>
          <a:xfrm>
            <a:off x="1377764" y="1866988"/>
            <a:ext cx="3041075" cy="3024823"/>
          </a:xfrm>
          <a:prstGeom prst="donut">
            <a:avLst>
              <a:gd name="adj" fmla="val 28264"/>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9" name="Group 58">
            <a:extLst>
              <a:ext uri="{FF2B5EF4-FFF2-40B4-BE49-F238E27FC236}">
                <a16:creationId xmlns:a16="http://schemas.microsoft.com/office/drawing/2014/main" id="{7B12804A-6BB4-BA48-A644-68F692B30442}"/>
              </a:ext>
            </a:extLst>
          </p:cNvPr>
          <p:cNvGrpSpPr/>
          <p:nvPr/>
        </p:nvGrpSpPr>
        <p:grpSpPr>
          <a:xfrm>
            <a:off x="2232883" y="2699331"/>
            <a:ext cx="1383099" cy="1383099"/>
            <a:chOff x="1497656" y="2014151"/>
            <a:chExt cx="1383099" cy="1383099"/>
          </a:xfrm>
        </p:grpSpPr>
        <p:sp>
          <p:nvSpPr>
            <p:cNvPr id="60" name="Block Arc 59">
              <a:extLst>
                <a:ext uri="{FF2B5EF4-FFF2-40B4-BE49-F238E27FC236}">
                  <a16:creationId xmlns:a16="http://schemas.microsoft.com/office/drawing/2014/main" id="{2BE277FB-6A81-4340-831B-F63DE04363E0}"/>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a:extLst>
                <a:ext uri="{FF2B5EF4-FFF2-40B4-BE49-F238E27FC236}">
                  <a16:creationId xmlns:a16="http://schemas.microsoft.com/office/drawing/2014/main" id="{3A7D498C-06D3-614C-BA21-588E37AE52E7}"/>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Block Arc 61">
              <a:extLst>
                <a:ext uri="{FF2B5EF4-FFF2-40B4-BE49-F238E27FC236}">
                  <a16:creationId xmlns:a16="http://schemas.microsoft.com/office/drawing/2014/main" id="{F1DD0912-3DAF-AA4B-A38E-C19F2650CC05}"/>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3" name="TextBox 62">
            <a:extLst>
              <a:ext uri="{FF2B5EF4-FFF2-40B4-BE49-F238E27FC236}">
                <a16:creationId xmlns:a16="http://schemas.microsoft.com/office/drawing/2014/main" id="{CA62C1FE-150E-8C4C-A137-8501C17FFA6D}"/>
              </a:ext>
            </a:extLst>
          </p:cNvPr>
          <p:cNvSpPr txBox="1"/>
          <p:nvPr/>
        </p:nvSpPr>
        <p:spPr>
          <a:xfrm rot="18784141">
            <a:off x="2731108" y="3570501"/>
            <a:ext cx="986296" cy="300082"/>
          </a:xfrm>
          <a:prstGeom prst="rect">
            <a:avLst/>
          </a:prstGeom>
          <a:noFill/>
        </p:spPr>
        <p:txBody>
          <a:bodyPr wrap="none" rtlCol="0">
            <a:spAutoFit/>
          </a:bodyPr>
          <a:lstStyle/>
          <a:p>
            <a:r>
              <a:rPr lang="en-US" dirty="0"/>
              <a:t>Employees </a:t>
            </a:r>
          </a:p>
        </p:txBody>
      </p:sp>
      <p:sp>
        <p:nvSpPr>
          <p:cNvPr id="64" name="TextBox 63">
            <a:extLst>
              <a:ext uri="{FF2B5EF4-FFF2-40B4-BE49-F238E27FC236}">
                <a16:creationId xmlns:a16="http://schemas.microsoft.com/office/drawing/2014/main" id="{12C6D318-ADCA-D94A-90E1-5097754C5371}"/>
              </a:ext>
            </a:extLst>
          </p:cNvPr>
          <p:cNvSpPr txBox="1"/>
          <p:nvPr/>
        </p:nvSpPr>
        <p:spPr>
          <a:xfrm rot="2797064">
            <a:off x="2697581" y="2920725"/>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65" name="TextBox 64">
            <a:extLst>
              <a:ext uri="{FF2B5EF4-FFF2-40B4-BE49-F238E27FC236}">
                <a16:creationId xmlns:a16="http://schemas.microsoft.com/office/drawing/2014/main" id="{C1341E55-AF63-0E47-BCDD-6729C57492A2}"/>
              </a:ext>
            </a:extLst>
          </p:cNvPr>
          <p:cNvSpPr txBox="1"/>
          <p:nvPr/>
        </p:nvSpPr>
        <p:spPr>
          <a:xfrm rot="16615653">
            <a:off x="1965738" y="3178314"/>
            <a:ext cx="970009" cy="300082"/>
          </a:xfrm>
          <a:prstGeom prst="rect">
            <a:avLst/>
          </a:prstGeom>
          <a:noFill/>
        </p:spPr>
        <p:txBody>
          <a:bodyPr wrap="none" rtlCol="0">
            <a:spAutoFit/>
          </a:bodyPr>
          <a:lstStyle/>
          <a:p>
            <a:r>
              <a:rPr lang="en-US" dirty="0"/>
              <a:t>Customers </a:t>
            </a:r>
          </a:p>
        </p:txBody>
      </p:sp>
      <p:sp>
        <p:nvSpPr>
          <p:cNvPr id="66" name="Left Arrow 65">
            <a:extLst>
              <a:ext uri="{FF2B5EF4-FFF2-40B4-BE49-F238E27FC236}">
                <a16:creationId xmlns:a16="http://schemas.microsoft.com/office/drawing/2014/main" id="{76611466-C22C-214B-B782-9EE6648DC130}"/>
              </a:ext>
            </a:extLst>
          </p:cNvPr>
          <p:cNvSpPr/>
          <p:nvPr/>
        </p:nvSpPr>
        <p:spPr>
          <a:xfrm>
            <a:off x="3614983" y="2699331"/>
            <a:ext cx="599302" cy="1354469"/>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 Arrow 66">
            <a:extLst>
              <a:ext uri="{FF2B5EF4-FFF2-40B4-BE49-F238E27FC236}">
                <a16:creationId xmlns:a16="http://schemas.microsoft.com/office/drawing/2014/main" id="{B754B894-5166-8F4C-84CC-060C9EDDB43A}"/>
              </a:ext>
            </a:extLst>
          </p:cNvPr>
          <p:cNvSpPr/>
          <p:nvPr/>
        </p:nvSpPr>
        <p:spPr>
          <a:xfrm rot="17132238">
            <a:off x="2974993" y="1773611"/>
            <a:ext cx="599302" cy="1354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Left Arrow 67">
            <a:extLst>
              <a:ext uri="{FF2B5EF4-FFF2-40B4-BE49-F238E27FC236}">
                <a16:creationId xmlns:a16="http://schemas.microsoft.com/office/drawing/2014/main" id="{A28287C2-A6EA-0A41-AF12-44D8CBE2AB73}"/>
              </a:ext>
            </a:extLst>
          </p:cNvPr>
          <p:cNvSpPr/>
          <p:nvPr/>
        </p:nvSpPr>
        <p:spPr>
          <a:xfrm rot="12825303">
            <a:off x="1742391" y="2167901"/>
            <a:ext cx="599302" cy="13544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Left Arrow 68">
            <a:extLst>
              <a:ext uri="{FF2B5EF4-FFF2-40B4-BE49-F238E27FC236}">
                <a16:creationId xmlns:a16="http://schemas.microsoft.com/office/drawing/2014/main" id="{1C3101A3-4F3C-6044-8F85-79BC8C8A02AB}"/>
              </a:ext>
            </a:extLst>
          </p:cNvPr>
          <p:cNvSpPr/>
          <p:nvPr/>
        </p:nvSpPr>
        <p:spPr>
          <a:xfrm rot="8109873">
            <a:off x="1908658" y="3431600"/>
            <a:ext cx="599302" cy="1354469"/>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 Arrow 69">
            <a:extLst>
              <a:ext uri="{FF2B5EF4-FFF2-40B4-BE49-F238E27FC236}">
                <a16:creationId xmlns:a16="http://schemas.microsoft.com/office/drawing/2014/main" id="{512BEAE4-4B5F-E643-BDB2-B9848EED4242}"/>
              </a:ext>
            </a:extLst>
          </p:cNvPr>
          <p:cNvSpPr/>
          <p:nvPr/>
        </p:nvSpPr>
        <p:spPr>
          <a:xfrm rot="3256842">
            <a:off x="3053576" y="3639086"/>
            <a:ext cx="599302" cy="135446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C9F0D508-E6FF-4447-A902-0E993A96047D}"/>
              </a:ext>
            </a:extLst>
          </p:cNvPr>
          <p:cNvSpPr txBox="1"/>
          <p:nvPr/>
        </p:nvSpPr>
        <p:spPr>
          <a:xfrm>
            <a:off x="1874532" y="4183975"/>
            <a:ext cx="1997791" cy="400110"/>
          </a:xfrm>
          <a:prstGeom prst="rect">
            <a:avLst/>
          </a:prstGeom>
          <a:solidFill>
            <a:srgbClr val="FFD966">
              <a:alpha val="58824"/>
            </a:srgbClr>
          </a:solidFill>
        </p:spPr>
        <p:txBody>
          <a:bodyPr wrap="none" rtlCol="0">
            <a:spAutoFit/>
          </a:bodyPr>
          <a:lstStyle/>
          <a:p>
            <a:r>
              <a:rPr lang="en-US" sz="2000" b="1" dirty="0"/>
              <a:t>Porter’s 5 Forces </a:t>
            </a:r>
          </a:p>
        </p:txBody>
      </p:sp>
      <p:sp>
        <p:nvSpPr>
          <p:cNvPr id="73" name="TextBox 72">
            <a:extLst>
              <a:ext uri="{FF2B5EF4-FFF2-40B4-BE49-F238E27FC236}">
                <a16:creationId xmlns:a16="http://schemas.microsoft.com/office/drawing/2014/main" id="{3D5B6CC5-7391-B645-B203-B2218FF81CDE}"/>
              </a:ext>
            </a:extLst>
          </p:cNvPr>
          <p:cNvSpPr txBox="1"/>
          <p:nvPr/>
        </p:nvSpPr>
        <p:spPr>
          <a:xfrm>
            <a:off x="2142386" y="4991511"/>
            <a:ext cx="1454309" cy="338554"/>
          </a:xfrm>
          <a:prstGeom prst="rect">
            <a:avLst/>
          </a:prstGeom>
          <a:noFill/>
        </p:spPr>
        <p:txBody>
          <a:bodyPr wrap="none" rtlCol="0">
            <a:spAutoFit/>
          </a:bodyPr>
          <a:lstStyle/>
          <a:p>
            <a:r>
              <a:rPr lang="en-US" sz="1600" b="1" dirty="0"/>
              <a:t>PEST or PESTEL</a:t>
            </a:r>
          </a:p>
        </p:txBody>
      </p:sp>
      <p:cxnSp>
        <p:nvCxnSpPr>
          <p:cNvPr id="74" name="Straight Arrow Connector 73">
            <a:extLst>
              <a:ext uri="{FF2B5EF4-FFF2-40B4-BE49-F238E27FC236}">
                <a16:creationId xmlns:a16="http://schemas.microsoft.com/office/drawing/2014/main" id="{041638AB-AEDB-D34C-B262-F2E5006D6F14}"/>
              </a:ext>
            </a:extLst>
          </p:cNvPr>
          <p:cNvCxnSpPr>
            <a:cxnSpLocks/>
          </p:cNvCxnSpPr>
          <p:nvPr/>
        </p:nvCxnSpPr>
        <p:spPr>
          <a:xfrm flipH="1">
            <a:off x="3163564" y="1719317"/>
            <a:ext cx="1949670" cy="15385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32" name="TextBox 18431">
            <a:extLst>
              <a:ext uri="{FF2B5EF4-FFF2-40B4-BE49-F238E27FC236}">
                <a16:creationId xmlns:a16="http://schemas.microsoft.com/office/drawing/2014/main" id="{D7AB5B0C-C713-6245-B306-D9E8286FE33C}"/>
              </a:ext>
            </a:extLst>
          </p:cNvPr>
          <p:cNvSpPr txBox="1"/>
          <p:nvPr/>
        </p:nvSpPr>
        <p:spPr>
          <a:xfrm>
            <a:off x="5087872" y="1657571"/>
            <a:ext cx="3812454" cy="1631216"/>
          </a:xfrm>
          <a:prstGeom prst="rect">
            <a:avLst/>
          </a:prstGeom>
          <a:solidFill>
            <a:schemeClr val="bg1"/>
          </a:solidFill>
          <a:ln>
            <a:solidFill>
              <a:schemeClr val="tx1"/>
            </a:solidFill>
          </a:ln>
        </p:spPr>
        <p:txBody>
          <a:bodyPr wrap="square" lIns="91440" tIns="45720" rIns="91440" bIns="45720" rtlCol="0" anchor="t">
            <a:spAutoFit/>
          </a:bodyPr>
          <a:lstStyle/>
          <a:p>
            <a:pPr algn="ctr"/>
            <a:r>
              <a:rPr lang="en-US" sz="1600" i="1" dirty="0"/>
              <a:t>Because the best decisions made at the </a:t>
            </a:r>
            <a:endParaRPr lang="en-US" sz="1600" i="1" dirty="0">
              <a:cs typeface="Calibri"/>
            </a:endParaRPr>
          </a:p>
          <a:p>
            <a:pPr algn="ctr"/>
            <a:r>
              <a:rPr lang="en-US" sz="1600" i="1" dirty="0"/>
              <a:t>“Company” are not done in a vacuum.</a:t>
            </a:r>
            <a:endParaRPr lang="en-US" sz="1600" i="1" dirty="0">
              <a:cs typeface="Calibri"/>
            </a:endParaRPr>
          </a:p>
          <a:p>
            <a:pPr algn="ctr"/>
            <a:endParaRPr lang="en-US" sz="1600" i="1" dirty="0">
              <a:cs typeface="Calibri"/>
            </a:endParaRPr>
          </a:p>
          <a:p>
            <a:pPr algn="ctr"/>
            <a:r>
              <a:rPr lang="en-US" sz="1600" i="1" dirty="0"/>
              <a:t>Run far, far away if someone is heard </a:t>
            </a:r>
            <a:endParaRPr lang="en-US" sz="1600" i="1" dirty="0">
              <a:cs typeface="Calibri"/>
            </a:endParaRPr>
          </a:p>
          <a:p>
            <a:pPr algn="ctr"/>
            <a:r>
              <a:rPr lang="en-US" sz="1600" i="1" dirty="0"/>
              <a:t>saying: "This is always the way </a:t>
            </a:r>
            <a:endParaRPr lang="en-US" sz="1600" i="1">
              <a:cs typeface="Calibri"/>
            </a:endParaRPr>
          </a:p>
          <a:p>
            <a:pPr algn="ctr"/>
            <a:r>
              <a:rPr lang="en-US" sz="1600" i="1" dirty="0"/>
              <a:t>we've done it." </a:t>
            </a:r>
            <a:endParaRPr lang="en-US" sz="1600" i="1">
              <a:cs typeface="Calibri"/>
            </a:endParaRPr>
          </a:p>
        </p:txBody>
      </p:sp>
      <p:pic>
        <p:nvPicPr>
          <p:cNvPr id="79" name="Picture 4">
            <a:extLst>
              <a:ext uri="{FF2B5EF4-FFF2-40B4-BE49-F238E27FC236}">
                <a16:creationId xmlns:a16="http://schemas.microsoft.com/office/drawing/2014/main" id="{CDD85313-A716-FA4E-889B-167E7042EC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7733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524000" y="705760"/>
            <a:ext cx="6477000" cy="698500"/>
          </a:xfrm>
        </p:spPr>
        <p:txBody>
          <a:bodyPr anchor="b">
            <a:normAutofit/>
          </a:bodyPr>
          <a:lstStyle/>
          <a:p>
            <a:pPr eaLnBrk="1" hangingPunct="1">
              <a:defRPr/>
            </a:pPr>
            <a:r>
              <a:rPr lang="en-US" sz="3333" dirty="0">
                <a:effectLst>
                  <a:outerShdw blurRad="38100" dist="38100" dir="2700000" algn="tl">
                    <a:srgbClr val="C0C0C0"/>
                  </a:outerShdw>
                </a:effectLst>
              </a:rPr>
              <a:t>More general SWOT Analysis</a:t>
            </a:r>
          </a:p>
        </p:txBody>
      </p:sp>
      <p:sp>
        <p:nvSpPr>
          <p:cNvPr id="57" name="Donut 56">
            <a:extLst>
              <a:ext uri="{FF2B5EF4-FFF2-40B4-BE49-F238E27FC236}">
                <a16:creationId xmlns:a16="http://schemas.microsoft.com/office/drawing/2014/main" id="{9337EF86-1A6B-FE46-BE3D-89095894B3AB}"/>
              </a:ext>
            </a:extLst>
          </p:cNvPr>
          <p:cNvSpPr/>
          <p:nvPr/>
        </p:nvSpPr>
        <p:spPr>
          <a:xfrm>
            <a:off x="826417" y="1363808"/>
            <a:ext cx="4089325" cy="4041546"/>
          </a:xfrm>
          <a:prstGeom prst="donut">
            <a:avLst>
              <a:gd name="adj" fmla="val 28264"/>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Donut 57">
            <a:extLst>
              <a:ext uri="{FF2B5EF4-FFF2-40B4-BE49-F238E27FC236}">
                <a16:creationId xmlns:a16="http://schemas.microsoft.com/office/drawing/2014/main" id="{C5823885-C9DE-0A4C-9B58-6C3550FDBFB3}"/>
              </a:ext>
            </a:extLst>
          </p:cNvPr>
          <p:cNvSpPr/>
          <p:nvPr/>
        </p:nvSpPr>
        <p:spPr>
          <a:xfrm>
            <a:off x="1377764" y="1866988"/>
            <a:ext cx="3041075" cy="3024823"/>
          </a:xfrm>
          <a:prstGeom prst="donut">
            <a:avLst>
              <a:gd name="adj" fmla="val 28264"/>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9" name="Group 58">
            <a:extLst>
              <a:ext uri="{FF2B5EF4-FFF2-40B4-BE49-F238E27FC236}">
                <a16:creationId xmlns:a16="http://schemas.microsoft.com/office/drawing/2014/main" id="{7B12804A-6BB4-BA48-A644-68F692B30442}"/>
              </a:ext>
            </a:extLst>
          </p:cNvPr>
          <p:cNvGrpSpPr/>
          <p:nvPr/>
        </p:nvGrpSpPr>
        <p:grpSpPr>
          <a:xfrm>
            <a:off x="2232883" y="2699331"/>
            <a:ext cx="1383099" cy="1383099"/>
            <a:chOff x="1497656" y="2014151"/>
            <a:chExt cx="1383099" cy="1383099"/>
          </a:xfrm>
        </p:grpSpPr>
        <p:sp>
          <p:nvSpPr>
            <p:cNvPr id="60" name="Block Arc 59">
              <a:extLst>
                <a:ext uri="{FF2B5EF4-FFF2-40B4-BE49-F238E27FC236}">
                  <a16:creationId xmlns:a16="http://schemas.microsoft.com/office/drawing/2014/main" id="{2BE277FB-6A81-4340-831B-F63DE04363E0}"/>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a:extLst>
                <a:ext uri="{FF2B5EF4-FFF2-40B4-BE49-F238E27FC236}">
                  <a16:creationId xmlns:a16="http://schemas.microsoft.com/office/drawing/2014/main" id="{3A7D498C-06D3-614C-BA21-588E37AE52E7}"/>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Block Arc 61">
              <a:extLst>
                <a:ext uri="{FF2B5EF4-FFF2-40B4-BE49-F238E27FC236}">
                  <a16:creationId xmlns:a16="http://schemas.microsoft.com/office/drawing/2014/main" id="{F1DD0912-3DAF-AA4B-A38E-C19F2650CC05}"/>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3" name="TextBox 62">
            <a:extLst>
              <a:ext uri="{FF2B5EF4-FFF2-40B4-BE49-F238E27FC236}">
                <a16:creationId xmlns:a16="http://schemas.microsoft.com/office/drawing/2014/main" id="{CA62C1FE-150E-8C4C-A137-8501C17FFA6D}"/>
              </a:ext>
            </a:extLst>
          </p:cNvPr>
          <p:cNvSpPr txBox="1"/>
          <p:nvPr/>
        </p:nvSpPr>
        <p:spPr>
          <a:xfrm rot="18784141">
            <a:off x="2731108" y="3570501"/>
            <a:ext cx="986296" cy="300082"/>
          </a:xfrm>
          <a:prstGeom prst="rect">
            <a:avLst/>
          </a:prstGeom>
          <a:noFill/>
        </p:spPr>
        <p:txBody>
          <a:bodyPr wrap="none" rtlCol="0">
            <a:spAutoFit/>
          </a:bodyPr>
          <a:lstStyle/>
          <a:p>
            <a:r>
              <a:rPr lang="en-US" dirty="0"/>
              <a:t>Employees </a:t>
            </a:r>
          </a:p>
        </p:txBody>
      </p:sp>
      <p:sp>
        <p:nvSpPr>
          <p:cNvPr id="64" name="TextBox 63">
            <a:extLst>
              <a:ext uri="{FF2B5EF4-FFF2-40B4-BE49-F238E27FC236}">
                <a16:creationId xmlns:a16="http://schemas.microsoft.com/office/drawing/2014/main" id="{12C6D318-ADCA-D94A-90E1-5097754C5371}"/>
              </a:ext>
            </a:extLst>
          </p:cNvPr>
          <p:cNvSpPr txBox="1"/>
          <p:nvPr/>
        </p:nvSpPr>
        <p:spPr>
          <a:xfrm rot="2797064">
            <a:off x="2697581" y="2920725"/>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65" name="TextBox 64">
            <a:extLst>
              <a:ext uri="{FF2B5EF4-FFF2-40B4-BE49-F238E27FC236}">
                <a16:creationId xmlns:a16="http://schemas.microsoft.com/office/drawing/2014/main" id="{C1341E55-AF63-0E47-BCDD-6729C57492A2}"/>
              </a:ext>
            </a:extLst>
          </p:cNvPr>
          <p:cNvSpPr txBox="1"/>
          <p:nvPr/>
        </p:nvSpPr>
        <p:spPr>
          <a:xfrm rot="16615653">
            <a:off x="1965738" y="3178314"/>
            <a:ext cx="970009" cy="300082"/>
          </a:xfrm>
          <a:prstGeom prst="rect">
            <a:avLst/>
          </a:prstGeom>
          <a:noFill/>
        </p:spPr>
        <p:txBody>
          <a:bodyPr wrap="none" rtlCol="0">
            <a:spAutoFit/>
          </a:bodyPr>
          <a:lstStyle/>
          <a:p>
            <a:r>
              <a:rPr lang="en-US" dirty="0"/>
              <a:t>Customers </a:t>
            </a:r>
          </a:p>
        </p:txBody>
      </p:sp>
      <p:sp>
        <p:nvSpPr>
          <p:cNvPr id="66" name="Left Arrow 65">
            <a:extLst>
              <a:ext uri="{FF2B5EF4-FFF2-40B4-BE49-F238E27FC236}">
                <a16:creationId xmlns:a16="http://schemas.microsoft.com/office/drawing/2014/main" id="{76611466-C22C-214B-B782-9EE6648DC130}"/>
              </a:ext>
            </a:extLst>
          </p:cNvPr>
          <p:cNvSpPr/>
          <p:nvPr/>
        </p:nvSpPr>
        <p:spPr>
          <a:xfrm>
            <a:off x="3614983" y="2699331"/>
            <a:ext cx="599302" cy="1354469"/>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 Arrow 66">
            <a:extLst>
              <a:ext uri="{FF2B5EF4-FFF2-40B4-BE49-F238E27FC236}">
                <a16:creationId xmlns:a16="http://schemas.microsoft.com/office/drawing/2014/main" id="{B754B894-5166-8F4C-84CC-060C9EDDB43A}"/>
              </a:ext>
            </a:extLst>
          </p:cNvPr>
          <p:cNvSpPr/>
          <p:nvPr/>
        </p:nvSpPr>
        <p:spPr>
          <a:xfrm rot="17132238">
            <a:off x="2974993" y="1773611"/>
            <a:ext cx="599302" cy="1354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Left Arrow 67">
            <a:extLst>
              <a:ext uri="{FF2B5EF4-FFF2-40B4-BE49-F238E27FC236}">
                <a16:creationId xmlns:a16="http://schemas.microsoft.com/office/drawing/2014/main" id="{A28287C2-A6EA-0A41-AF12-44D8CBE2AB73}"/>
              </a:ext>
            </a:extLst>
          </p:cNvPr>
          <p:cNvSpPr/>
          <p:nvPr/>
        </p:nvSpPr>
        <p:spPr>
          <a:xfrm rot="12825303">
            <a:off x="1742391" y="2167901"/>
            <a:ext cx="599302" cy="13544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Left Arrow 68">
            <a:extLst>
              <a:ext uri="{FF2B5EF4-FFF2-40B4-BE49-F238E27FC236}">
                <a16:creationId xmlns:a16="http://schemas.microsoft.com/office/drawing/2014/main" id="{1C3101A3-4F3C-6044-8F85-79BC8C8A02AB}"/>
              </a:ext>
            </a:extLst>
          </p:cNvPr>
          <p:cNvSpPr/>
          <p:nvPr/>
        </p:nvSpPr>
        <p:spPr>
          <a:xfrm rot="8109873">
            <a:off x="1908658" y="3431600"/>
            <a:ext cx="599302" cy="1354469"/>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 Arrow 69">
            <a:extLst>
              <a:ext uri="{FF2B5EF4-FFF2-40B4-BE49-F238E27FC236}">
                <a16:creationId xmlns:a16="http://schemas.microsoft.com/office/drawing/2014/main" id="{512BEAE4-4B5F-E643-BDB2-B9848EED4242}"/>
              </a:ext>
            </a:extLst>
          </p:cNvPr>
          <p:cNvSpPr/>
          <p:nvPr/>
        </p:nvSpPr>
        <p:spPr>
          <a:xfrm rot="3256842">
            <a:off x="3053576" y="3639086"/>
            <a:ext cx="599302" cy="135446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C9F0D508-E6FF-4447-A902-0E993A96047D}"/>
              </a:ext>
            </a:extLst>
          </p:cNvPr>
          <p:cNvSpPr txBox="1"/>
          <p:nvPr/>
        </p:nvSpPr>
        <p:spPr>
          <a:xfrm>
            <a:off x="1874532" y="4183975"/>
            <a:ext cx="1997791" cy="400110"/>
          </a:xfrm>
          <a:prstGeom prst="rect">
            <a:avLst/>
          </a:prstGeom>
          <a:solidFill>
            <a:srgbClr val="FFD966">
              <a:alpha val="58824"/>
            </a:srgbClr>
          </a:solidFill>
        </p:spPr>
        <p:txBody>
          <a:bodyPr wrap="none" rtlCol="0">
            <a:spAutoFit/>
          </a:bodyPr>
          <a:lstStyle/>
          <a:p>
            <a:r>
              <a:rPr lang="en-US" sz="2000" b="1" dirty="0"/>
              <a:t>Porter’s 5 Forces </a:t>
            </a:r>
          </a:p>
        </p:txBody>
      </p:sp>
      <p:sp>
        <p:nvSpPr>
          <p:cNvPr id="73" name="TextBox 72">
            <a:extLst>
              <a:ext uri="{FF2B5EF4-FFF2-40B4-BE49-F238E27FC236}">
                <a16:creationId xmlns:a16="http://schemas.microsoft.com/office/drawing/2014/main" id="{3D5B6CC5-7391-B645-B203-B2218FF81CDE}"/>
              </a:ext>
            </a:extLst>
          </p:cNvPr>
          <p:cNvSpPr txBox="1"/>
          <p:nvPr/>
        </p:nvSpPr>
        <p:spPr>
          <a:xfrm>
            <a:off x="2142386" y="4991511"/>
            <a:ext cx="1454309" cy="338554"/>
          </a:xfrm>
          <a:prstGeom prst="rect">
            <a:avLst/>
          </a:prstGeom>
          <a:noFill/>
        </p:spPr>
        <p:txBody>
          <a:bodyPr wrap="none" rtlCol="0">
            <a:spAutoFit/>
          </a:bodyPr>
          <a:lstStyle/>
          <a:p>
            <a:r>
              <a:rPr lang="en-US" sz="1600" b="1" dirty="0"/>
              <a:t>PEST or PESTEL</a:t>
            </a:r>
          </a:p>
        </p:txBody>
      </p:sp>
      <p:sp>
        <p:nvSpPr>
          <p:cNvPr id="18433" name="TextBox 18432">
            <a:extLst>
              <a:ext uri="{FF2B5EF4-FFF2-40B4-BE49-F238E27FC236}">
                <a16:creationId xmlns:a16="http://schemas.microsoft.com/office/drawing/2014/main" id="{9DDBF4B1-6CAD-8049-841E-F8D8BB1115B2}"/>
              </a:ext>
            </a:extLst>
          </p:cNvPr>
          <p:cNvSpPr txBox="1"/>
          <p:nvPr/>
        </p:nvSpPr>
        <p:spPr>
          <a:xfrm>
            <a:off x="5001481" y="3962377"/>
            <a:ext cx="3808671" cy="707886"/>
          </a:xfrm>
          <a:prstGeom prst="rect">
            <a:avLst/>
          </a:prstGeom>
          <a:noFill/>
        </p:spPr>
        <p:txBody>
          <a:bodyPr wrap="none" lIns="91440" tIns="45720" rIns="91440" bIns="45720" rtlCol="0" anchor="t">
            <a:spAutoFit/>
          </a:bodyPr>
          <a:lstStyle/>
          <a:p>
            <a:r>
              <a:rPr lang="en-US" sz="2000" i="1" dirty="0"/>
              <a:t>PEST and Porter’s analysis gives us </a:t>
            </a:r>
            <a:endParaRPr lang="en-US" sz="2000" i="1" dirty="0">
              <a:cs typeface="Calibri"/>
            </a:endParaRPr>
          </a:p>
          <a:p>
            <a:r>
              <a:rPr lang="en-US" sz="2000" i="1" dirty="0"/>
              <a:t>a view of the outside world as well</a:t>
            </a:r>
            <a:endParaRPr lang="en-US" sz="2000" i="1" dirty="0">
              <a:cs typeface="Calibri"/>
            </a:endParaRPr>
          </a:p>
        </p:txBody>
      </p:sp>
      <p:pic>
        <p:nvPicPr>
          <p:cNvPr id="79" name="Picture 4">
            <a:extLst>
              <a:ext uri="{FF2B5EF4-FFF2-40B4-BE49-F238E27FC236}">
                <a16:creationId xmlns:a16="http://schemas.microsoft.com/office/drawing/2014/main" id="{CDD85313-A716-FA4E-889B-167E7042EC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9E081EE4-AC55-5F49-9C97-E389F0102486}"/>
              </a:ext>
            </a:extLst>
          </p:cNvPr>
          <p:cNvSpPr txBox="1"/>
          <p:nvPr/>
        </p:nvSpPr>
        <p:spPr>
          <a:xfrm>
            <a:off x="5045936" y="2044684"/>
            <a:ext cx="3091039" cy="707886"/>
          </a:xfrm>
          <a:prstGeom prst="rect">
            <a:avLst/>
          </a:prstGeom>
          <a:noFill/>
        </p:spPr>
        <p:txBody>
          <a:bodyPr wrap="none" lIns="91440" tIns="45720" rIns="91440" bIns="45720" rtlCol="0" anchor="t">
            <a:spAutoFit/>
          </a:bodyPr>
          <a:lstStyle/>
          <a:p>
            <a:r>
              <a:rPr lang="en-US" sz="2000" i="1" dirty="0"/>
              <a:t>Self-assessment of internal </a:t>
            </a:r>
            <a:endParaRPr lang="en-US" sz="2000" i="1" dirty="0">
              <a:cs typeface="Calibri"/>
            </a:endParaRPr>
          </a:p>
          <a:p>
            <a:r>
              <a:rPr lang="en-US" sz="2000" i="1" dirty="0"/>
              <a:t>strengths and weaknesses </a:t>
            </a:r>
            <a:endParaRPr lang="en-US" sz="2000" i="1" dirty="0">
              <a:cs typeface="Calibri"/>
            </a:endParaRPr>
          </a:p>
        </p:txBody>
      </p:sp>
      <p:cxnSp>
        <p:nvCxnSpPr>
          <p:cNvPr id="3" name="Straight Arrow Connector 2">
            <a:extLst>
              <a:ext uri="{FF2B5EF4-FFF2-40B4-BE49-F238E27FC236}">
                <a16:creationId xmlns:a16="http://schemas.microsoft.com/office/drawing/2014/main" id="{A3367710-0153-574A-995E-34D6BD414706}"/>
              </a:ext>
            </a:extLst>
          </p:cNvPr>
          <p:cNvCxnSpPr>
            <a:stCxn id="24" idx="1"/>
          </p:cNvCxnSpPr>
          <p:nvPr/>
        </p:nvCxnSpPr>
        <p:spPr>
          <a:xfrm flipH="1">
            <a:off x="3017520" y="2398627"/>
            <a:ext cx="2028416" cy="779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9153B1-5D3E-FF48-8E74-17FFE0E0D78F}"/>
              </a:ext>
            </a:extLst>
          </p:cNvPr>
          <p:cNvCxnSpPr>
            <a:cxnSpLocks/>
          </p:cNvCxnSpPr>
          <p:nvPr/>
        </p:nvCxnSpPr>
        <p:spPr>
          <a:xfrm flipH="1" flipV="1">
            <a:off x="4447227" y="4215262"/>
            <a:ext cx="481119" cy="1218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E7B023-E897-324C-AA82-9644751E9B59}"/>
              </a:ext>
            </a:extLst>
          </p:cNvPr>
          <p:cNvCxnSpPr>
            <a:cxnSpLocks/>
          </p:cNvCxnSpPr>
          <p:nvPr/>
        </p:nvCxnSpPr>
        <p:spPr>
          <a:xfrm flipH="1" flipV="1">
            <a:off x="4007397" y="4276166"/>
            <a:ext cx="920949" cy="74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73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onut 14">
            <a:extLst>
              <a:ext uri="{FF2B5EF4-FFF2-40B4-BE49-F238E27FC236}">
                <a16:creationId xmlns:a16="http://schemas.microsoft.com/office/drawing/2014/main" id="{3CBDA7B3-0DAB-D149-A6C7-9E4ECCA4B681}"/>
              </a:ext>
            </a:extLst>
          </p:cNvPr>
          <p:cNvSpPr/>
          <p:nvPr/>
        </p:nvSpPr>
        <p:spPr>
          <a:xfrm>
            <a:off x="826417" y="1233178"/>
            <a:ext cx="4089325" cy="4041546"/>
          </a:xfrm>
          <a:prstGeom prst="donut">
            <a:avLst>
              <a:gd name="adj" fmla="val 28264"/>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EC601D23-C63C-F441-AD14-515666BC3751}"/>
              </a:ext>
            </a:extLst>
          </p:cNvPr>
          <p:cNvSpPr/>
          <p:nvPr/>
        </p:nvSpPr>
        <p:spPr>
          <a:xfrm>
            <a:off x="1377764" y="1736358"/>
            <a:ext cx="3041075" cy="3024823"/>
          </a:xfrm>
          <a:prstGeom prst="donut">
            <a:avLst>
              <a:gd name="adj" fmla="val 28264"/>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09B2EA63-FF59-7444-BADC-3F2B46EDFEA4}"/>
              </a:ext>
            </a:extLst>
          </p:cNvPr>
          <p:cNvGrpSpPr/>
          <p:nvPr/>
        </p:nvGrpSpPr>
        <p:grpSpPr>
          <a:xfrm>
            <a:off x="2232883" y="2568701"/>
            <a:ext cx="1383099" cy="1383099"/>
            <a:chOff x="1497656" y="2014151"/>
            <a:chExt cx="1383099" cy="1383099"/>
          </a:xfrm>
        </p:grpSpPr>
        <p:sp>
          <p:nvSpPr>
            <p:cNvPr id="18" name="Block Arc 17">
              <a:extLst>
                <a:ext uri="{FF2B5EF4-FFF2-40B4-BE49-F238E27FC236}">
                  <a16:creationId xmlns:a16="http://schemas.microsoft.com/office/drawing/2014/main" id="{B74278D0-273D-0845-BA27-6C581C0DF949}"/>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lock Arc 18">
              <a:extLst>
                <a:ext uri="{FF2B5EF4-FFF2-40B4-BE49-F238E27FC236}">
                  <a16:creationId xmlns:a16="http://schemas.microsoft.com/office/drawing/2014/main" id="{1EB03023-A416-EE4F-9EAC-969A451D9F7F}"/>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a:extLst>
                <a:ext uri="{FF2B5EF4-FFF2-40B4-BE49-F238E27FC236}">
                  <a16:creationId xmlns:a16="http://schemas.microsoft.com/office/drawing/2014/main" id="{037D14E2-1E6D-7746-9FE1-922F47E6C542}"/>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a:extLst>
              <a:ext uri="{FF2B5EF4-FFF2-40B4-BE49-F238E27FC236}">
                <a16:creationId xmlns:a16="http://schemas.microsoft.com/office/drawing/2014/main" id="{1A59E9B8-7185-694E-BFA8-E6B7A0903CB4}"/>
              </a:ext>
            </a:extLst>
          </p:cNvPr>
          <p:cNvSpPr txBox="1"/>
          <p:nvPr/>
        </p:nvSpPr>
        <p:spPr>
          <a:xfrm rot="18784141">
            <a:off x="2731108" y="3439871"/>
            <a:ext cx="986296" cy="300082"/>
          </a:xfrm>
          <a:prstGeom prst="rect">
            <a:avLst/>
          </a:prstGeom>
          <a:noFill/>
        </p:spPr>
        <p:txBody>
          <a:bodyPr wrap="none" rtlCol="0">
            <a:spAutoFit/>
          </a:bodyPr>
          <a:lstStyle/>
          <a:p>
            <a:r>
              <a:rPr lang="en-US" dirty="0"/>
              <a:t>Employees </a:t>
            </a:r>
          </a:p>
        </p:txBody>
      </p:sp>
      <p:sp>
        <p:nvSpPr>
          <p:cNvPr id="22" name="TextBox 21">
            <a:extLst>
              <a:ext uri="{FF2B5EF4-FFF2-40B4-BE49-F238E27FC236}">
                <a16:creationId xmlns:a16="http://schemas.microsoft.com/office/drawing/2014/main" id="{5EBD45D7-0D08-E54E-981A-7C8AE003173A}"/>
              </a:ext>
            </a:extLst>
          </p:cNvPr>
          <p:cNvSpPr txBox="1"/>
          <p:nvPr/>
        </p:nvSpPr>
        <p:spPr>
          <a:xfrm rot="2797064">
            <a:off x="2697581" y="2790095"/>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23" name="TextBox 22">
            <a:extLst>
              <a:ext uri="{FF2B5EF4-FFF2-40B4-BE49-F238E27FC236}">
                <a16:creationId xmlns:a16="http://schemas.microsoft.com/office/drawing/2014/main" id="{BF2EC9FD-E955-F74B-A719-BA0D695CDB5C}"/>
              </a:ext>
            </a:extLst>
          </p:cNvPr>
          <p:cNvSpPr txBox="1"/>
          <p:nvPr/>
        </p:nvSpPr>
        <p:spPr>
          <a:xfrm rot="16615653">
            <a:off x="1965738" y="3047684"/>
            <a:ext cx="970009" cy="300082"/>
          </a:xfrm>
          <a:prstGeom prst="rect">
            <a:avLst/>
          </a:prstGeom>
          <a:noFill/>
        </p:spPr>
        <p:txBody>
          <a:bodyPr wrap="none" rtlCol="0">
            <a:spAutoFit/>
          </a:bodyPr>
          <a:lstStyle/>
          <a:p>
            <a:r>
              <a:rPr lang="en-US" dirty="0"/>
              <a:t>Customers </a:t>
            </a:r>
          </a:p>
        </p:txBody>
      </p:sp>
      <p:sp>
        <p:nvSpPr>
          <p:cNvPr id="24" name="Left Arrow 23">
            <a:extLst>
              <a:ext uri="{FF2B5EF4-FFF2-40B4-BE49-F238E27FC236}">
                <a16:creationId xmlns:a16="http://schemas.microsoft.com/office/drawing/2014/main" id="{A732DEE2-ADB7-8444-B235-6D2F0300D466}"/>
              </a:ext>
            </a:extLst>
          </p:cNvPr>
          <p:cNvSpPr/>
          <p:nvPr/>
        </p:nvSpPr>
        <p:spPr>
          <a:xfrm>
            <a:off x="3614983" y="256870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Arrow 24">
            <a:extLst>
              <a:ext uri="{FF2B5EF4-FFF2-40B4-BE49-F238E27FC236}">
                <a16:creationId xmlns:a16="http://schemas.microsoft.com/office/drawing/2014/main" id="{AD04F5F6-8164-FD46-A581-503FD1065CD1}"/>
              </a:ext>
            </a:extLst>
          </p:cNvPr>
          <p:cNvSpPr/>
          <p:nvPr/>
        </p:nvSpPr>
        <p:spPr>
          <a:xfrm rot="17132238">
            <a:off x="2974993" y="164298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 Arrow 25">
            <a:extLst>
              <a:ext uri="{FF2B5EF4-FFF2-40B4-BE49-F238E27FC236}">
                <a16:creationId xmlns:a16="http://schemas.microsoft.com/office/drawing/2014/main" id="{A53E5E08-096F-9747-97B0-7CAEB5330A47}"/>
              </a:ext>
            </a:extLst>
          </p:cNvPr>
          <p:cNvSpPr/>
          <p:nvPr/>
        </p:nvSpPr>
        <p:spPr>
          <a:xfrm rot="12825303">
            <a:off x="1742391" y="203727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eft Arrow 26">
            <a:extLst>
              <a:ext uri="{FF2B5EF4-FFF2-40B4-BE49-F238E27FC236}">
                <a16:creationId xmlns:a16="http://schemas.microsoft.com/office/drawing/2014/main" id="{8B90D044-C038-574C-836D-BFDBB8B72E33}"/>
              </a:ext>
            </a:extLst>
          </p:cNvPr>
          <p:cNvSpPr/>
          <p:nvPr/>
        </p:nvSpPr>
        <p:spPr>
          <a:xfrm rot="8109873">
            <a:off x="1908658" y="3300970"/>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Arrow 27">
            <a:extLst>
              <a:ext uri="{FF2B5EF4-FFF2-40B4-BE49-F238E27FC236}">
                <a16:creationId xmlns:a16="http://schemas.microsoft.com/office/drawing/2014/main" id="{1FD41842-005D-9044-85CB-82760237B3B9}"/>
              </a:ext>
            </a:extLst>
          </p:cNvPr>
          <p:cNvSpPr/>
          <p:nvPr/>
        </p:nvSpPr>
        <p:spPr>
          <a:xfrm rot="3256842">
            <a:off x="3053576" y="3508456"/>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BEB7318-5042-3549-9891-B1BDFB2400E9}"/>
              </a:ext>
            </a:extLst>
          </p:cNvPr>
          <p:cNvSpPr txBox="1"/>
          <p:nvPr/>
        </p:nvSpPr>
        <p:spPr>
          <a:xfrm>
            <a:off x="2379351" y="4047680"/>
            <a:ext cx="1116652" cy="300082"/>
          </a:xfrm>
          <a:prstGeom prst="rect">
            <a:avLst/>
          </a:prstGeom>
          <a:noFill/>
        </p:spPr>
        <p:txBody>
          <a:bodyPr wrap="none" rtlCol="0">
            <a:spAutoFit/>
          </a:bodyPr>
          <a:lstStyle/>
          <a:p>
            <a:r>
              <a:rPr lang="en-US" dirty="0"/>
              <a:t>Industry Info </a:t>
            </a:r>
          </a:p>
        </p:txBody>
      </p:sp>
      <p:sp>
        <p:nvSpPr>
          <p:cNvPr id="33" name="TextBox 32">
            <a:extLst>
              <a:ext uri="{FF2B5EF4-FFF2-40B4-BE49-F238E27FC236}">
                <a16:creationId xmlns:a16="http://schemas.microsoft.com/office/drawing/2014/main" id="{AADAEFA9-BD04-B14E-B773-E479BD730E59}"/>
              </a:ext>
            </a:extLst>
          </p:cNvPr>
          <p:cNvSpPr txBox="1"/>
          <p:nvPr/>
        </p:nvSpPr>
        <p:spPr>
          <a:xfrm>
            <a:off x="2131256" y="4805015"/>
            <a:ext cx="1671804" cy="300082"/>
          </a:xfrm>
          <a:prstGeom prst="rect">
            <a:avLst/>
          </a:prstGeom>
          <a:noFill/>
        </p:spPr>
        <p:txBody>
          <a:bodyPr wrap="none" rtlCol="0">
            <a:spAutoFit/>
          </a:bodyPr>
          <a:lstStyle/>
          <a:p>
            <a:r>
              <a:rPr lang="en-US" dirty="0"/>
              <a:t>Global Economy Info </a:t>
            </a:r>
          </a:p>
        </p:txBody>
      </p:sp>
      <p:sp>
        <p:nvSpPr>
          <p:cNvPr id="3" name="Circular Arrow 2">
            <a:extLst>
              <a:ext uri="{FF2B5EF4-FFF2-40B4-BE49-F238E27FC236}">
                <a16:creationId xmlns:a16="http://schemas.microsoft.com/office/drawing/2014/main" id="{CA1FCCD8-AE60-5C4B-8170-6F90EC66B62C}"/>
              </a:ext>
            </a:extLst>
          </p:cNvPr>
          <p:cNvSpPr/>
          <p:nvPr/>
        </p:nvSpPr>
        <p:spPr>
          <a:xfrm rot="6519021">
            <a:off x="3426998" y="1424032"/>
            <a:ext cx="3401417" cy="3913583"/>
          </a:xfrm>
          <a:prstGeom prst="circularArrow">
            <a:avLst>
              <a:gd name="adj1" fmla="val 12500"/>
              <a:gd name="adj2" fmla="val 3236942"/>
              <a:gd name="adj3" fmla="val 20457681"/>
              <a:gd name="adj4" fmla="val 6872859"/>
              <a:gd name="adj5" fmla="val 17445"/>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20CFF53-4FB5-B940-9C52-163FC1FB0C8E}"/>
              </a:ext>
            </a:extLst>
          </p:cNvPr>
          <p:cNvSpPr txBox="1"/>
          <p:nvPr/>
        </p:nvSpPr>
        <p:spPr>
          <a:xfrm>
            <a:off x="4980257" y="1377859"/>
            <a:ext cx="3990260" cy="707886"/>
          </a:xfrm>
          <a:prstGeom prst="rect">
            <a:avLst/>
          </a:prstGeom>
          <a:noFill/>
        </p:spPr>
        <p:txBody>
          <a:bodyPr wrap="none" lIns="91440" tIns="45720" rIns="91440" bIns="45720" rtlCol="0" anchor="t">
            <a:spAutoFit/>
          </a:bodyPr>
          <a:lstStyle/>
          <a:p>
            <a:r>
              <a:rPr lang="en-US" sz="2000" i="1" dirty="0"/>
              <a:t>Decisions made in the Company will </a:t>
            </a:r>
            <a:endParaRPr lang="en-US" sz="2000" i="1" dirty="0">
              <a:cs typeface="Calibri"/>
            </a:endParaRPr>
          </a:p>
          <a:p>
            <a:r>
              <a:rPr lang="en-US" sz="2000" i="1" dirty="0"/>
              <a:t>impact the Company’s performance </a:t>
            </a:r>
            <a:endParaRPr lang="en-US" sz="2000" i="1" dirty="0">
              <a:cs typeface="Calibri"/>
            </a:endParaRPr>
          </a:p>
        </p:txBody>
      </p:sp>
      <p:sp>
        <p:nvSpPr>
          <p:cNvPr id="6" name="TextBox 5">
            <a:extLst>
              <a:ext uri="{FF2B5EF4-FFF2-40B4-BE49-F238E27FC236}">
                <a16:creationId xmlns:a16="http://schemas.microsoft.com/office/drawing/2014/main" id="{B418FF75-B1A5-4643-974D-8D96BAA621BE}"/>
              </a:ext>
            </a:extLst>
          </p:cNvPr>
          <p:cNvSpPr txBox="1"/>
          <p:nvPr/>
        </p:nvSpPr>
        <p:spPr>
          <a:xfrm>
            <a:off x="4758777" y="5007114"/>
            <a:ext cx="4250771" cy="400110"/>
          </a:xfrm>
          <a:prstGeom prst="rect">
            <a:avLst/>
          </a:prstGeom>
          <a:noFill/>
        </p:spPr>
        <p:txBody>
          <a:bodyPr wrap="square" lIns="91440" tIns="45720" rIns="91440" bIns="45720" rtlCol="0" anchor="t">
            <a:spAutoFit/>
          </a:bodyPr>
          <a:lstStyle/>
          <a:p>
            <a:pPr algn="ctr"/>
            <a:r>
              <a:rPr lang="en-US" sz="2000" i="1" dirty="0"/>
              <a:t>We need a strategy! </a:t>
            </a:r>
            <a:endParaRPr lang="en-US" sz="2000" i="1">
              <a:cs typeface="Calibri"/>
            </a:endParaRPr>
          </a:p>
        </p:txBody>
      </p:sp>
      <p:pic>
        <p:nvPicPr>
          <p:cNvPr id="46" name="Picture 4">
            <a:extLst>
              <a:ext uri="{FF2B5EF4-FFF2-40B4-BE49-F238E27FC236}">
                <a16:creationId xmlns:a16="http://schemas.microsoft.com/office/drawing/2014/main" id="{A1938F62-CBCC-6546-B96C-4919AC2703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990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a:extLst>
              <a:ext uri="{FF2B5EF4-FFF2-40B4-BE49-F238E27FC236}">
                <a16:creationId xmlns:a16="http://schemas.microsoft.com/office/drawing/2014/main" id="{DA460692-0920-5B4A-889F-6F0805E9F44E}"/>
              </a:ext>
            </a:extLst>
          </p:cNvPr>
          <p:cNvCxnSpPr>
            <a:cxnSpLocks/>
          </p:cNvCxnSpPr>
          <p:nvPr/>
        </p:nvCxnSpPr>
        <p:spPr>
          <a:xfrm flipV="1">
            <a:off x="5366052" y="1273630"/>
            <a:ext cx="1195386" cy="4922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Donut 14">
            <a:extLst>
              <a:ext uri="{FF2B5EF4-FFF2-40B4-BE49-F238E27FC236}">
                <a16:creationId xmlns:a16="http://schemas.microsoft.com/office/drawing/2014/main" id="{3CBDA7B3-0DAB-D149-A6C7-9E4ECCA4B681}"/>
              </a:ext>
            </a:extLst>
          </p:cNvPr>
          <p:cNvSpPr/>
          <p:nvPr/>
        </p:nvSpPr>
        <p:spPr>
          <a:xfrm>
            <a:off x="826417" y="1233178"/>
            <a:ext cx="4089325" cy="4041546"/>
          </a:xfrm>
          <a:prstGeom prst="donut">
            <a:avLst>
              <a:gd name="adj" fmla="val 28264"/>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EC601D23-C63C-F441-AD14-515666BC3751}"/>
              </a:ext>
            </a:extLst>
          </p:cNvPr>
          <p:cNvSpPr/>
          <p:nvPr/>
        </p:nvSpPr>
        <p:spPr>
          <a:xfrm>
            <a:off x="1377764" y="1736358"/>
            <a:ext cx="3041075" cy="3024823"/>
          </a:xfrm>
          <a:prstGeom prst="donut">
            <a:avLst>
              <a:gd name="adj" fmla="val 28264"/>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09B2EA63-FF59-7444-BADC-3F2B46EDFEA4}"/>
              </a:ext>
            </a:extLst>
          </p:cNvPr>
          <p:cNvGrpSpPr/>
          <p:nvPr/>
        </p:nvGrpSpPr>
        <p:grpSpPr>
          <a:xfrm>
            <a:off x="2232883" y="2568701"/>
            <a:ext cx="1383099" cy="1383099"/>
            <a:chOff x="1497656" y="2014151"/>
            <a:chExt cx="1383099" cy="1383099"/>
          </a:xfrm>
        </p:grpSpPr>
        <p:sp>
          <p:nvSpPr>
            <p:cNvPr id="18" name="Block Arc 17">
              <a:extLst>
                <a:ext uri="{FF2B5EF4-FFF2-40B4-BE49-F238E27FC236}">
                  <a16:creationId xmlns:a16="http://schemas.microsoft.com/office/drawing/2014/main" id="{B74278D0-273D-0845-BA27-6C581C0DF949}"/>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lock Arc 18">
              <a:extLst>
                <a:ext uri="{FF2B5EF4-FFF2-40B4-BE49-F238E27FC236}">
                  <a16:creationId xmlns:a16="http://schemas.microsoft.com/office/drawing/2014/main" id="{1EB03023-A416-EE4F-9EAC-969A451D9F7F}"/>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a:extLst>
                <a:ext uri="{FF2B5EF4-FFF2-40B4-BE49-F238E27FC236}">
                  <a16:creationId xmlns:a16="http://schemas.microsoft.com/office/drawing/2014/main" id="{037D14E2-1E6D-7746-9FE1-922F47E6C542}"/>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a:extLst>
              <a:ext uri="{FF2B5EF4-FFF2-40B4-BE49-F238E27FC236}">
                <a16:creationId xmlns:a16="http://schemas.microsoft.com/office/drawing/2014/main" id="{1A59E9B8-7185-694E-BFA8-E6B7A0903CB4}"/>
              </a:ext>
            </a:extLst>
          </p:cNvPr>
          <p:cNvSpPr txBox="1"/>
          <p:nvPr/>
        </p:nvSpPr>
        <p:spPr>
          <a:xfrm rot="18784141">
            <a:off x="2731108" y="3439871"/>
            <a:ext cx="986296" cy="300082"/>
          </a:xfrm>
          <a:prstGeom prst="rect">
            <a:avLst/>
          </a:prstGeom>
          <a:noFill/>
        </p:spPr>
        <p:txBody>
          <a:bodyPr wrap="none" rtlCol="0">
            <a:spAutoFit/>
          </a:bodyPr>
          <a:lstStyle/>
          <a:p>
            <a:r>
              <a:rPr lang="en-US" dirty="0"/>
              <a:t>Employees </a:t>
            </a:r>
          </a:p>
        </p:txBody>
      </p:sp>
      <p:sp>
        <p:nvSpPr>
          <p:cNvPr id="22" name="TextBox 21">
            <a:extLst>
              <a:ext uri="{FF2B5EF4-FFF2-40B4-BE49-F238E27FC236}">
                <a16:creationId xmlns:a16="http://schemas.microsoft.com/office/drawing/2014/main" id="{5EBD45D7-0D08-E54E-981A-7C8AE003173A}"/>
              </a:ext>
            </a:extLst>
          </p:cNvPr>
          <p:cNvSpPr txBox="1"/>
          <p:nvPr/>
        </p:nvSpPr>
        <p:spPr>
          <a:xfrm rot="2797064">
            <a:off x="2697581" y="2790095"/>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23" name="TextBox 22">
            <a:extLst>
              <a:ext uri="{FF2B5EF4-FFF2-40B4-BE49-F238E27FC236}">
                <a16:creationId xmlns:a16="http://schemas.microsoft.com/office/drawing/2014/main" id="{BF2EC9FD-E955-F74B-A719-BA0D695CDB5C}"/>
              </a:ext>
            </a:extLst>
          </p:cNvPr>
          <p:cNvSpPr txBox="1"/>
          <p:nvPr/>
        </p:nvSpPr>
        <p:spPr>
          <a:xfrm rot="16615653">
            <a:off x="1965738" y="3047684"/>
            <a:ext cx="970009" cy="300082"/>
          </a:xfrm>
          <a:prstGeom prst="rect">
            <a:avLst/>
          </a:prstGeom>
          <a:noFill/>
        </p:spPr>
        <p:txBody>
          <a:bodyPr wrap="none" rtlCol="0">
            <a:spAutoFit/>
          </a:bodyPr>
          <a:lstStyle/>
          <a:p>
            <a:r>
              <a:rPr lang="en-US" dirty="0"/>
              <a:t>Customers </a:t>
            </a:r>
          </a:p>
        </p:txBody>
      </p:sp>
      <p:sp>
        <p:nvSpPr>
          <p:cNvPr id="24" name="Left Arrow 23">
            <a:extLst>
              <a:ext uri="{FF2B5EF4-FFF2-40B4-BE49-F238E27FC236}">
                <a16:creationId xmlns:a16="http://schemas.microsoft.com/office/drawing/2014/main" id="{A732DEE2-ADB7-8444-B235-6D2F0300D466}"/>
              </a:ext>
            </a:extLst>
          </p:cNvPr>
          <p:cNvSpPr/>
          <p:nvPr/>
        </p:nvSpPr>
        <p:spPr>
          <a:xfrm>
            <a:off x="3614983" y="256870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Arrow 24">
            <a:extLst>
              <a:ext uri="{FF2B5EF4-FFF2-40B4-BE49-F238E27FC236}">
                <a16:creationId xmlns:a16="http://schemas.microsoft.com/office/drawing/2014/main" id="{AD04F5F6-8164-FD46-A581-503FD1065CD1}"/>
              </a:ext>
            </a:extLst>
          </p:cNvPr>
          <p:cNvSpPr/>
          <p:nvPr/>
        </p:nvSpPr>
        <p:spPr>
          <a:xfrm rot="17132238">
            <a:off x="2974993" y="164298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 Arrow 25">
            <a:extLst>
              <a:ext uri="{FF2B5EF4-FFF2-40B4-BE49-F238E27FC236}">
                <a16:creationId xmlns:a16="http://schemas.microsoft.com/office/drawing/2014/main" id="{A53E5E08-096F-9747-97B0-7CAEB5330A47}"/>
              </a:ext>
            </a:extLst>
          </p:cNvPr>
          <p:cNvSpPr/>
          <p:nvPr/>
        </p:nvSpPr>
        <p:spPr>
          <a:xfrm rot="12825303">
            <a:off x="1742391" y="203727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eft Arrow 26">
            <a:extLst>
              <a:ext uri="{FF2B5EF4-FFF2-40B4-BE49-F238E27FC236}">
                <a16:creationId xmlns:a16="http://schemas.microsoft.com/office/drawing/2014/main" id="{8B90D044-C038-574C-836D-BFDBB8B72E33}"/>
              </a:ext>
            </a:extLst>
          </p:cNvPr>
          <p:cNvSpPr/>
          <p:nvPr/>
        </p:nvSpPr>
        <p:spPr>
          <a:xfrm rot="8109873">
            <a:off x="1908658" y="3300970"/>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Arrow 27">
            <a:extLst>
              <a:ext uri="{FF2B5EF4-FFF2-40B4-BE49-F238E27FC236}">
                <a16:creationId xmlns:a16="http://schemas.microsoft.com/office/drawing/2014/main" id="{1FD41842-005D-9044-85CB-82760237B3B9}"/>
              </a:ext>
            </a:extLst>
          </p:cNvPr>
          <p:cNvSpPr/>
          <p:nvPr/>
        </p:nvSpPr>
        <p:spPr>
          <a:xfrm rot="3256842">
            <a:off x="3053576" y="3508456"/>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BEB7318-5042-3549-9891-B1BDFB2400E9}"/>
              </a:ext>
            </a:extLst>
          </p:cNvPr>
          <p:cNvSpPr txBox="1"/>
          <p:nvPr/>
        </p:nvSpPr>
        <p:spPr>
          <a:xfrm>
            <a:off x="2379351" y="4047680"/>
            <a:ext cx="1116652" cy="300082"/>
          </a:xfrm>
          <a:prstGeom prst="rect">
            <a:avLst/>
          </a:prstGeom>
          <a:noFill/>
        </p:spPr>
        <p:txBody>
          <a:bodyPr wrap="none" rtlCol="0">
            <a:spAutoFit/>
          </a:bodyPr>
          <a:lstStyle/>
          <a:p>
            <a:r>
              <a:rPr lang="en-US" dirty="0"/>
              <a:t>Industry Info </a:t>
            </a:r>
          </a:p>
        </p:txBody>
      </p:sp>
      <p:sp>
        <p:nvSpPr>
          <p:cNvPr id="33" name="TextBox 32">
            <a:extLst>
              <a:ext uri="{FF2B5EF4-FFF2-40B4-BE49-F238E27FC236}">
                <a16:creationId xmlns:a16="http://schemas.microsoft.com/office/drawing/2014/main" id="{AADAEFA9-BD04-B14E-B773-E479BD730E59}"/>
              </a:ext>
            </a:extLst>
          </p:cNvPr>
          <p:cNvSpPr txBox="1"/>
          <p:nvPr/>
        </p:nvSpPr>
        <p:spPr>
          <a:xfrm>
            <a:off x="2131256" y="4805015"/>
            <a:ext cx="1671804" cy="300082"/>
          </a:xfrm>
          <a:prstGeom prst="rect">
            <a:avLst/>
          </a:prstGeom>
          <a:noFill/>
        </p:spPr>
        <p:txBody>
          <a:bodyPr wrap="none" rtlCol="0">
            <a:spAutoFit/>
          </a:bodyPr>
          <a:lstStyle/>
          <a:p>
            <a:r>
              <a:rPr lang="en-US" dirty="0"/>
              <a:t>Global Economy Info </a:t>
            </a:r>
          </a:p>
        </p:txBody>
      </p:sp>
      <p:sp>
        <p:nvSpPr>
          <p:cNvPr id="12" name="Rectangle 11">
            <a:extLst>
              <a:ext uri="{FF2B5EF4-FFF2-40B4-BE49-F238E27FC236}">
                <a16:creationId xmlns:a16="http://schemas.microsoft.com/office/drawing/2014/main" id="{48A174BE-2FE5-3545-BCDC-20776D6132BD}"/>
              </a:ext>
            </a:extLst>
          </p:cNvPr>
          <p:cNvSpPr/>
          <p:nvPr/>
        </p:nvSpPr>
        <p:spPr>
          <a:xfrm>
            <a:off x="4214285" y="1736358"/>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tx1"/>
                </a:solidFill>
              </a:rPr>
              <a:t>Value creation drives the strategic process</a:t>
            </a:r>
            <a:endParaRPr lang="en-US" sz="1100" dirty="0">
              <a:solidFill>
                <a:schemeClr val="tx1"/>
              </a:solidFill>
              <a:cs typeface="Calibri"/>
            </a:endParaRPr>
          </a:p>
        </p:txBody>
      </p:sp>
      <p:cxnSp>
        <p:nvCxnSpPr>
          <p:cNvPr id="34" name="Straight Arrow Connector 33">
            <a:extLst>
              <a:ext uri="{FF2B5EF4-FFF2-40B4-BE49-F238E27FC236}">
                <a16:creationId xmlns:a16="http://schemas.microsoft.com/office/drawing/2014/main" id="{7B103ADB-BA87-2E40-BA6A-FC8281243C62}"/>
              </a:ext>
            </a:extLst>
          </p:cNvPr>
          <p:cNvCxnSpPr/>
          <p:nvPr/>
        </p:nvCxnSpPr>
        <p:spPr>
          <a:xfrm flipV="1">
            <a:off x="3528034" y="2181852"/>
            <a:ext cx="644247" cy="5326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DC079E8-41BF-D444-9FBD-EF2F842817FC}"/>
              </a:ext>
            </a:extLst>
          </p:cNvPr>
          <p:cNvSpPr/>
          <p:nvPr/>
        </p:nvSpPr>
        <p:spPr>
          <a:xfrm>
            <a:off x="6545162" y="1202194"/>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Develop mission and values </a:t>
            </a:r>
          </a:p>
        </p:txBody>
      </p:sp>
      <p:sp>
        <p:nvSpPr>
          <p:cNvPr id="40" name="Rectangle 39">
            <a:extLst>
              <a:ext uri="{FF2B5EF4-FFF2-40B4-BE49-F238E27FC236}">
                <a16:creationId xmlns:a16="http://schemas.microsoft.com/office/drawing/2014/main" id="{DD6AF848-0788-1D4C-979C-3157BA6D6104}"/>
              </a:ext>
            </a:extLst>
          </p:cNvPr>
          <p:cNvSpPr/>
          <p:nvPr/>
        </p:nvSpPr>
        <p:spPr>
          <a:xfrm>
            <a:off x="6539644" y="2134526"/>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situational analysis </a:t>
            </a:r>
          </a:p>
        </p:txBody>
      </p:sp>
      <p:sp>
        <p:nvSpPr>
          <p:cNvPr id="41" name="Rectangle 40">
            <a:extLst>
              <a:ext uri="{FF2B5EF4-FFF2-40B4-BE49-F238E27FC236}">
                <a16:creationId xmlns:a16="http://schemas.microsoft.com/office/drawing/2014/main" id="{25220FAD-9296-724C-A0FE-5B085FD5BE4A}"/>
              </a:ext>
            </a:extLst>
          </p:cNvPr>
          <p:cNvSpPr/>
          <p:nvPr/>
        </p:nvSpPr>
        <p:spPr>
          <a:xfrm>
            <a:off x="6557294" y="3059915"/>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objectives and craft strategy </a:t>
            </a:r>
          </a:p>
        </p:txBody>
      </p:sp>
      <p:sp>
        <p:nvSpPr>
          <p:cNvPr id="42" name="Rectangle 41">
            <a:extLst>
              <a:ext uri="{FF2B5EF4-FFF2-40B4-BE49-F238E27FC236}">
                <a16:creationId xmlns:a16="http://schemas.microsoft.com/office/drawing/2014/main" id="{DCC87D2A-DEBF-EB4F-998E-A1DFE8B28921}"/>
              </a:ext>
            </a:extLst>
          </p:cNvPr>
          <p:cNvSpPr/>
          <p:nvPr/>
        </p:nvSpPr>
        <p:spPr>
          <a:xfrm>
            <a:off x="6601699" y="3924699"/>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Implement the strategy</a:t>
            </a:r>
          </a:p>
        </p:txBody>
      </p:sp>
      <p:sp>
        <p:nvSpPr>
          <p:cNvPr id="43" name="Rectangle 42">
            <a:extLst>
              <a:ext uri="{FF2B5EF4-FFF2-40B4-BE49-F238E27FC236}">
                <a16:creationId xmlns:a16="http://schemas.microsoft.com/office/drawing/2014/main" id="{BCF17EF6-56D8-9F41-B172-1F109871CCC3}"/>
              </a:ext>
            </a:extLst>
          </p:cNvPr>
          <p:cNvSpPr/>
          <p:nvPr/>
        </p:nvSpPr>
        <p:spPr>
          <a:xfrm>
            <a:off x="6601728" y="4824353"/>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Assess value creation and feedback</a:t>
            </a:r>
          </a:p>
        </p:txBody>
      </p:sp>
      <p:cxnSp>
        <p:nvCxnSpPr>
          <p:cNvPr id="45" name="Straight Arrow Connector 44">
            <a:extLst>
              <a:ext uri="{FF2B5EF4-FFF2-40B4-BE49-F238E27FC236}">
                <a16:creationId xmlns:a16="http://schemas.microsoft.com/office/drawing/2014/main" id="{E0E63BBA-7238-8041-9742-11732C058454}"/>
              </a:ext>
            </a:extLst>
          </p:cNvPr>
          <p:cNvCxnSpPr>
            <a:cxnSpLocks/>
          </p:cNvCxnSpPr>
          <p:nvPr/>
        </p:nvCxnSpPr>
        <p:spPr>
          <a:xfrm flipH="1" flipV="1">
            <a:off x="3437645" y="3923170"/>
            <a:ext cx="794726" cy="7667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DD0883-2315-504C-B143-26D2C29BB3B9}"/>
              </a:ext>
            </a:extLst>
          </p:cNvPr>
          <p:cNvCxnSpPr>
            <a:cxnSpLocks/>
            <a:stCxn id="43" idx="1"/>
          </p:cNvCxnSpPr>
          <p:nvPr/>
        </p:nvCxnSpPr>
        <p:spPr>
          <a:xfrm flipH="1" flipV="1">
            <a:off x="5669524" y="5053108"/>
            <a:ext cx="932204" cy="530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A15646E-8CE2-5946-B8D9-08A8E22D889E}"/>
              </a:ext>
            </a:extLst>
          </p:cNvPr>
          <p:cNvSpPr/>
          <p:nvPr/>
        </p:nvSpPr>
        <p:spPr>
          <a:xfrm>
            <a:off x="4214285" y="4613715"/>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Strategic process drives value creation</a:t>
            </a:r>
          </a:p>
        </p:txBody>
      </p:sp>
      <p:cxnSp>
        <p:nvCxnSpPr>
          <p:cNvPr id="50" name="Straight Arrow Connector 49">
            <a:extLst>
              <a:ext uri="{FF2B5EF4-FFF2-40B4-BE49-F238E27FC236}">
                <a16:creationId xmlns:a16="http://schemas.microsoft.com/office/drawing/2014/main" id="{4117B9E9-C094-EF49-8A02-4436CA129985}"/>
              </a:ext>
            </a:extLst>
          </p:cNvPr>
          <p:cNvCxnSpPr>
            <a:cxnSpLocks/>
            <a:stCxn id="39" idx="2"/>
            <a:endCxn id="40" idx="0"/>
          </p:cNvCxnSpPr>
          <p:nvPr/>
        </p:nvCxnSpPr>
        <p:spPr>
          <a:xfrm flipH="1">
            <a:off x="7249842" y="1765832"/>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7D4E271-A50D-DA4E-A46C-505C776C5285}"/>
              </a:ext>
            </a:extLst>
          </p:cNvPr>
          <p:cNvCxnSpPr>
            <a:cxnSpLocks/>
          </p:cNvCxnSpPr>
          <p:nvPr/>
        </p:nvCxnSpPr>
        <p:spPr>
          <a:xfrm flipH="1">
            <a:off x="7244324" y="2745523"/>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C6F3CD5-7E16-B746-B355-F7D83C30644D}"/>
              </a:ext>
            </a:extLst>
          </p:cNvPr>
          <p:cNvCxnSpPr>
            <a:cxnSpLocks/>
          </p:cNvCxnSpPr>
          <p:nvPr/>
        </p:nvCxnSpPr>
        <p:spPr>
          <a:xfrm flipH="1">
            <a:off x="7238806" y="3631068"/>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07300E-5CB5-2E40-8D26-66534A828D16}"/>
              </a:ext>
            </a:extLst>
          </p:cNvPr>
          <p:cNvCxnSpPr>
            <a:cxnSpLocks/>
          </p:cNvCxnSpPr>
          <p:nvPr/>
        </p:nvCxnSpPr>
        <p:spPr>
          <a:xfrm flipH="1">
            <a:off x="7246229" y="4482855"/>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4">
            <a:extLst>
              <a:ext uri="{FF2B5EF4-FFF2-40B4-BE49-F238E27FC236}">
                <a16:creationId xmlns:a16="http://schemas.microsoft.com/office/drawing/2014/main" id="{F983CA5F-8CD2-0C4B-A2B9-9C369840F0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7488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470263" y="971614"/>
            <a:ext cx="8639092" cy="638175"/>
          </a:xfrm>
        </p:spPr>
        <p:txBody>
          <a:bodyPr anchor="b">
            <a:normAutofit/>
          </a:bodyPr>
          <a:lstStyle/>
          <a:p>
            <a:pPr algn="ctr" eaLnBrk="1" hangingPunct="1">
              <a:defRPr/>
            </a:pPr>
            <a:r>
              <a:rPr lang="en-US" i="1" dirty="0">
                <a:solidFill>
                  <a:srgbClr val="333399"/>
                </a:solidFill>
                <a:effectLst>
                  <a:outerShdw blurRad="38100" dist="38100" dir="2700000" algn="tl">
                    <a:srgbClr val="C0C0C0"/>
                  </a:outerShdw>
                </a:effectLst>
                <a:latin typeface="Arial"/>
                <a:cs typeface="Arial"/>
              </a:rPr>
              <a:t>What is Strategic Management?</a:t>
            </a:r>
            <a:endParaRPr lang="en-US" i="1" dirty="0">
              <a:effectLst>
                <a:outerShdw blurRad="38100" dist="38100" dir="2700000" algn="tl">
                  <a:srgbClr val="C0C0C0"/>
                </a:outerShdw>
              </a:effectLst>
              <a:latin typeface="Arial"/>
              <a:cs typeface="Arial"/>
            </a:endParaRPr>
          </a:p>
        </p:txBody>
      </p:sp>
      <p:sp>
        <p:nvSpPr>
          <p:cNvPr id="17410" name="Rectangle 3"/>
          <p:cNvSpPr>
            <a:spLocks noGrp="1" noChangeArrowheads="1"/>
          </p:cNvSpPr>
          <p:nvPr>
            <p:ph idx="4294967295"/>
          </p:nvPr>
        </p:nvSpPr>
        <p:spPr>
          <a:xfrm>
            <a:off x="470263" y="1741623"/>
            <a:ext cx="8451668" cy="3679463"/>
          </a:xfrm>
        </p:spPr>
        <p:txBody>
          <a:bodyPr vert="horz" lIns="152400" tIns="76200" rIns="91440" bIns="45720" rtlCol="0" anchor="t">
            <a:normAutofit fontScale="85000" lnSpcReduction="20000"/>
          </a:bodyPr>
          <a:lstStyle/>
          <a:p>
            <a:pPr marL="0" indent="0">
              <a:buNone/>
            </a:pPr>
            <a:r>
              <a:rPr lang="en-US" i="1" dirty="0"/>
              <a:t>Strategic management is the </a:t>
            </a:r>
            <a:r>
              <a:rPr lang="en-US" i="1" u="sng" dirty="0"/>
              <a:t>continuous planning, monitoring, analysis and assessment </a:t>
            </a:r>
            <a:r>
              <a:rPr lang="en-US" i="1" dirty="0"/>
              <a:t>of all that is necessary for an organization </a:t>
            </a:r>
            <a:r>
              <a:rPr lang="en-US" i="1" u="sng" dirty="0"/>
              <a:t>to meet its goal</a:t>
            </a:r>
            <a:r>
              <a:rPr lang="en-US" i="1" dirty="0"/>
              <a:t>s and objectives. </a:t>
            </a:r>
            <a:endParaRPr lang="en-US" dirty="0"/>
          </a:p>
          <a:p>
            <a:pPr marL="0" indent="0">
              <a:buNone/>
            </a:pPr>
            <a:r>
              <a:rPr lang="en-US" i="1" dirty="0"/>
              <a:t>Fast-paced innovation, emerging technologies and customer expectations force organizations to think and </a:t>
            </a:r>
            <a:r>
              <a:rPr lang="en-US" i="1" u="sng" dirty="0"/>
              <a:t>make decisions strategically to remain successful</a:t>
            </a:r>
            <a:r>
              <a:rPr lang="en-US" i="1" dirty="0"/>
              <a:t>. </a:t>
            </a:r>
            <a:endParaRPr lang="en-US"/>
          </a:p>
          <a:p>
            <a:pPr marL="0" indent="0">
              <a:buNone/>
            </a:pPr>
            <a:r>
              <a:rPr lang="en-US" i="1" dirty="0"/>
              <a:t>The strategic management process helps company leaders </a:t>
            </a:r>
            <a:r>
              <a:rPr lang="en-US" i="1" u="sng" dirty="0"/>
              <a:t>assess</a:t>
            </a:r>
            <a:r>
              <a:rPr lang="en-US" i="1" dirty="0"/>
              <a:t> their company's present situation, </a:t>
            </a:r>
            <a:r>
              <a:rPr lang="en-US" i="1" u="sng" dirty="0"/>
              <a:t>chalk out strategies</a:t>
            </a:r>
            <a:r>
              <a:rPr lang="en-US" i="1" dirty="0"/>
              <a:t>, </a:t>
            </a:r>
            <a:r>
              <a:rPr lang="en-US" i="1" u="sng" dirty="0"/>
              <a:t>deploy them </a:t>
            </a:r>
            <a:r>
              <a:rPr lang="en-US" i="1" dirty="0"/>
              <a:t>and </a:t>
            </a:r>
            <a:r>
              <a:rPr lang="en-US" i="1" u="sng" dirty="0"/>
              <a:t>analyze the effectiveness </a:t>
            </a:r>
            <a:r>
              <a:rPr lang="en-US" i="1" dirty="0"/>
              <a:t>of the implemented strategies. </a:t>
            </a:r>
            <a:endParaRPr lang="en-US">
              <a:cs typeface="Calibri"/>
            </a:endParaRPr>
          </a:p>
          <a:p>
            <a:pPr marL="0" indent="0">
              <a:buNone/>
            </a:pPr>
            <a:endParaRPr lang="en-US" dirty="0"/>
          </a:p>
          <a:p>
            <a:pPr marL="0" indent="0">
              <a:buNone/>
            </a:pPr>
            <a:r>
              <a:rPr lang="en-US" b="1" u="sng" dirty="0"/>
              <a:t>Key Questions</a:t>
            </a:r>
            <a:endParaRPr lang="en-US" b="1" u="sng" dirty="0">
              <a:cs typeface="Calibri"/>
            </a:endParaRPr>
          </a:p>
          <a:p>
            <a:pPr marL="0" indent="0">
              <a:buNone/>
            </a:pPr>
            <a:r>
              <a:rPr lang="en-US" dirty="0"/>
              <a:t>What is our business?</a:t>
            </a:r>
            <a:endParaRPr lang="en-US" b="1" u="sng" dirty="0"/>
          </a:p>
          <a:p>
            <a:pPr marL="0" indent="0">
              <a:buNone/>
            </a:pPr>
            <a:r>
              <a:rPr lang="en-US" dirty="0"/>
              <a:t>What do we want to become?</a:t>
            </a:r>
            <a:endParaRPr lang="en-US" b="1" u="sng" dirty="0">
              <a:cs typeface="Calibri"/>
            </a:endParaRPr>
          </a:p>
          <a:p>
            <a:pPr marL="0" indent="0">
              <a:buNone/>
            </a:pPr>
            <a:r>
              <a:rPr lang="en-US" dirty="0"/>
              <a:t>Who are our customers?</a:t>
            </a:r>
            <a:endParaRPr lang="en-US" b="1" u="sng" dirty="0">
              <a:cs typeface="Calibri"/>
            </a:endParaRPr>
          </a:p>
          <a:p>
            <a:pPr marL="0" indent="0">
              <a:buNone/>
            </a:pPr>
            <a:r>
              <a:rPr lang="en-US" dirty="0"/>
              <a:t>What do our customers value?</a:t>
            </a:r>
            <a:endParaRPr lang="en-US" b="1" u="sng" dirty="0">
              <a:cs typeface="Calibri"/>
            </a:endParaRPr>
          </a:p>
        </p:txBody>
      </p:sp>
      <p:pic>
        <p:nvPicPr>
          <p:cNvPr id="5" name="Picture 4">
            <a:extLst>
              <a:ext uri="{FF2B5EF4-FFF2-40B4-BE49-F238E27FC236}">
                <a16:creationId xmlns:a16="http://schemas.microsoft.com/office/drawing/2014/main" id="{32632E59-70F8-1642-ADBA-B564B96C17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2789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a:extLst>
              <a:ext uri="{FF2B5EF4-FFF2-40B4-BE49-F238E27FC236}">
                <a16:creationId xmlns:a16="http://schemas.microsoft.com/office/drawing/2014/main" id="{DA460692-0920-5B4A-889F-6F0805E9F44E}"/>
              </a:ext>
            </a:extLst>
          </p:cNvPr>
          <p:cNvCxnSpPr>
            <a:cxnSpLocks/>
          </p:cNvCxnSpPr>
          <p:nvPr/>
        </p:nvCxnSpPr>
        <p:spPr>
          <a:xfrm flipV="1">
            <a:off x="5366052" y="1273630"/>
            <a:ext cx="1195386" cy="4922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Donut 14">
            <a:extLst>
              <a:ext uri="{FF2B5EF4-FFF2-40B4-BE49-F238E27FC236}">
                <a16:creationId xmlns:a16="http://schemas.microsoft.com/office/drawing/2014/main" id="{3CBDA7B3-0DAB-D149-A6C7-9E4ECCA4B681}"/>
              </a:ext>
            </a:extLst>
          </p:cNvPr>
          <p:cNvSpPr/>
          <p:nvPr/>
        </p:nvSpPr>
        <p:spPr>
          <a:xfrm>
            <a:off x="826417" y="1233178"/>
            <a:ext cx="4089325" cy="4041546"/>
          </a:xfrm>
          <a:prstGeom prst="donut">
            <a:avLst>
              <a:gd name="adj" fmla="val 28264"/>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EC601D23-C63C-F441-AD14-515666BC3751}"/>
              </a:ext>
            </a:extLst>
          </p:cNvPr>
          <p:cNvSpPr/>
          <p:nvPr/>
        </p:nvSpPr>
        <p:spPr>
          <a:xfrm>
            <a:off x="1377764" y="1736358"/>
            <a:ext cx="3041075" cy="3024823"/>
          </a:xfrm>
          <a:prstGeom prst="donut">
            <a:avLst>
              <a:gd name="adj" fmla="val 28264"/>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09B2EA63-FF59-7444-BADC-3F2B46EDFEA4}"/>
              </a:ext>
            </a:extLst>
          </p:cNvPr>
          <p:cNvGrpSpPr/>
          <p:nvPr/>
        </p:nvGrpSpPr>
        <p:grpSpPr>
          <a:xfrm>
            <a:off x="2232883" y="2568701"/>
            <a:ext cx="1383099" cy="1383099"/>
            <a:chOff x="1497656" y="2014151"/>
            <a:chExt cx="1383099" cy="1383099"/>
          </a:xfrm>
        </p:grpSpPr>
        <p:sp>
          <p:nvSpPr>
            <p:cNvPr id="18" name="Block Arc 17">
              <a:extLst>
                <a:ext uri="{FF2B5EF4-FFF2-40B4-BE49-F238E27FC236}">
                  <a16:creationId xmlns:a16="http://schemas.microsoft.com/office/drawing/2014/main" id="{B74278D0-273D-0845-BA27-6C581C0DF949}"/>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lock Arc 18">
              <a:extLst>
                <a:ext uri="{FF2B5EF4-FFF2-40B4-BE49-F238E27FC236}">
                  <a16:creationId xmlns:a16="http://schemas.microsoft.com/office/drawing/2014/main" id="{1EB03023-A416-EE4F-9EAC-969A451D9F7F}"/>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a:extLst>
                <a:ext uri="{FF2B5EF4-FFF2-40B4-BE49-F238E27FC236}">
                  <a16:creationId xmlns:a16="http://schemas.microsoft.com/office/drawing/2014/main" id="{037D14E2-1E6D-7746-9FE1-922F47E6C542}"/>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a:extLst>
              <a:ext uri="{FF2B5EF4-FFF2-40B4-BE49-F238E27FC236}">
                <a16:creationId xmlns:a16="http://schemas.microsoft.com/office/drawing/2014/main" id="{1A59E9B8-7185-694E-BFA8-E6B7A0903CB4}"/>
              </a:ext>
            </a:extLst>
          </p:cNvPr>
          <p:cNvSpPr txBox="1"/>
          <p:nvPr/>
        </p:nvSpPr>
        <p:spPr>
          <a:xfrm rot="18784141">
            <a:off x="2731108" y="3439871"/>
            <a:ext cx="986296" cy="300082"/>
          </a:xfrm>
          <a:prstGeom prst="rect">
            <a:avLst/>
          </a:prstGeom>
          <a:noFill/>
        </p:spPr>
        <p:txBody>
          <a:bodyPr wrap="none" rtlCol="0">
            <a:spAutoFit/>
          </a:bodyPr>
          <a:lstStyle/>
          <a:p>
            <a:r>
              <a:rPr lang="en-US" dirty="0"/>
              <a:t>Employees </a:t>
            </a:r>
          </a:p>
        </p:txBody>
      </p:sp>
      <p:sp>
        <p:nvSpPr>
          <p:cNvPr id="22" name="TextBox 21">
            <a:extLst>
              <a:ext uri="{FF2B5EF4-FFF2-40B4-BE49-F238E27FC236}">
                <a16:creationId xmlns:a16="http://schemas.microsoft.com/office/drawing/2014/main" id="{5EBD45D7-0D08-E54E-981A-7C8AE003173A}"/>
              </a:ext>
            </a:extLst>
          </p:cNvPr>
          <p:cNvSpPr txBox="1"/>
          <p:nvPr/>
        </p:nvSpPr>
        <p:spPr>
          <a:xfrm rot="2797064">
            <a:off x="2697581" y="2790095"/>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23" name="TextBox 22">
            <a:extLst>
              <a:ext uri="{FF2B5EF4-FFF2-40B4-BE49-F238E27FC236}">
                <a16:creationId xmlns:a16="http://schemas.microsoft.com/office/drawing/2014/main" id="{BF2EC9FD-E955-F74B-A719-BA0D695CDB5C}"/>
              </a:ext>
            </a:extLst>
          </p:cNvPr>
          <p:cNvSpPr txBox="1"/>
          <p:nvPr/>
        </p:nvSpPr>
        <p:spPr>
          <a:xfrm rot="16615653">
            <a:off x="1965738" y="3047684"/>
            <a:ext cx="970009" cy="300082"/>
          </a:xfrm>
          <a:prstGeom prst="rect">
            <a:avLst/>
          </a:prstGeom>
          <a:noFill/>
        </p:spPr>
        <p:txBody>
          <a:bodyPr wrap="none" rtlCol="0">
            <a:spAutoFit/>
          </a:bodyPr>
          <a:lstStyle/>
          <a:p>
            <a:r>
              <a:rPr lang="en-US" dirty="0"/>
              <a:t>Customers </a:t>
            </a:r>
          </a:p>
        </p:txBody>
      </p:sp>
      <p:sp>
        <p:nvSpPr>
          <p:cNvPr id="24" name="Left Arrow 23">
            <a:extLst>
              <a:ext uri="{FF2B5EF4-FFF2-40B4-BE49-F238E27FC236}">
                <a16:creationId xmlns:a16="http://schemas.microsoft.com/office/drawing/2014/main" id="{A732DEE2-ADB7-8444-B235-6D2F0300D466}"/>
              </a:ext>
            </a:extLst>
          </p:cNvPr>
          <p:cNvSpPr/>
          <p:nvPr/>
        </p:nvSpPr>
        <p:spPr>
          <a:xfrm>
            <a:off x="3614983" y="256870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Arrow 24">
            <a:extLst>
              <a:ext uri="{FF2B5EF4-FFF2-40B4-BE49-F238E27FC236}">
                <a16:creationId xmlns:a16="http://schemas.microsoft.com/office/drawing/2014/main" id="{AD04F5F6-8164-FD46-A581-503FD1065CD1}"/>
              </a:ext>
            </a:extLst>
          </p:cNvPr>
          <p:cNvSpPr/>
          <p:nvPr/>
        </p:nvSpPr>
        <p:spPr>
          <a:xfrm rot="17132238">
            <a:off x="2974993" y="164298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 Arrow 25">
            <a:extLst>
              <a:ext uri="{FF2B5EF4-FFF2-40B4-BE49-F238E27FC236}">
                <a16:creationId xmlns:a16="http://schemas.microsoft.com/office/drawing/2014/main" id="{A53E5E08-096F-9747-97B0-7CAEB5330A47}"/>
              </a:ext>
            </a:extLst>
          </p:cNvPr>
          <p:cNvSpPr/>
          <p:nvPr/>
        </p:nvSpPr>
        <p:spPr>
          <a:xfrm rot="12825303">
            <a:off x="1742391" y="203727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eft Arrow 26">
            <a:extLst>
              <a:ext uri="{FF2B5EF4-FFF2-40B4-BE49-F238E27FC236}">
                <a16:creationId xmlns:a16="http://schemas.microsoft.com/office/drawing/2014/main" id="{8B90D044-C038-574C-836D-BFDBB8B72E33}"/>
              </a:ext>
            </a:extLst>
          </p:cNvPr>
          <p:cNvSpPr/>
          <p:nvPr/>
        </p:nvSpPr>
        <p:spPr>
          <a:xfrm rot="8109873">
            <a:off x="1908658" y="3300970"/>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Arrow 27">
            <a:extLst>
              <a:ext uri="{FF2B5EF4-FFF2-40B4-BE49-F238E27FC236}">
                <a16:creationId xmlns:a16="http://schemas.microsoft.com/office/drawing/2014/main" id="{1FD41842-005D-9044-85CB-82760237B3B9}"/>
              </a:ext>
            </a:extLst>
          </p:cNvPr>
          <p:cNvSpPr/>
          <p:nvPr/>
        </p:nvSpPr>
        <p:spPr>
          <a:xfrm rot="3256842">
            <a:off x="3053576" y="3508456"/>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F3AB88A-004F-9D4C-9D73-0D040D5FDD92}"/>
              </a:ext>
            </a:extLst>
          </p:cNvPr>
          <p:cNvSpPr txBox="1"/>
          <p:nvPr/>
        </p:nvSpPr>
        <p:spPr>
          <a:xfrm>
            <a:off x="2340815" y="3047521"/>
            <a:ext cx="1174231" cy="369332"/>
          </a:xfrm>
          <a:prstGeom prst="rect">
            <a:avLst/>
          </a:prstGeom>
          <a:solidFill>
            <a:schemeClr val="bg1"/>
          </a:solidFill>
          <a:ln>
            <a:solidFill>
              <a:schemeClr val="accent1"/>
            </a:solidFill>
          </a:ln>
        </p:spPr>
        <p:txBody>
          <a:bodyPr wrap="none" rtlCol="0">
            <a:spAutoFit/>
          </a:bodyPr>
          <a:lstStyle/>
          <a:p>
            <a:pPr algn="r"/>
            <a:r>
              <a:rPr lang="en-US" sz="1800" dirty="0"/>
              <a:t> Company </a:t>
            </a:r>
          </a:p>
        </p:txBody>
      </p:sp>
      <p:sp>
        <p:nvSpPr>
          <p:cNvPr id="11" name="TextBox 10">
            <a:extLst>
              <a:ext uri="{FF2B5EF4-FFF2-40B4-BE49-F238E27FC236}">
                <a16:creationId xmlns:a16="http://schemas.microsoft.com/office/drawing/2014/main" id="{2BEB7318-5042-3549-9891-B1BDFB2400E9}"/>
              </a:ext>
            </a:extLst>
          </p:cNvPr>
          <p:cNvSpPr txBox="1"/>
          <p:nvPr/>
        </p:nvSpPr>
        <p:spPr>
          <a:xfrm>
            <a:off x="2379351" y="4047680"/>
            <a:ext cx="1116652" cy="300082"/>
          </a:xfrm>
          <a:prstGeom prst="rect">
            <a:avLst/>
          </a:prstGeom>
          <a:noFill/>
        </p:spPr>
        <p:txBody>
          <a:bodyPr wrap="none" rtlCol="0">
            <a:spAutoFit/>
          </a:bodyPr>
          <a:lstStyle/>
          <a:p>
            <a:r>
              <a:rPr lang="en-US" dirty="0"/>
              <a:t>Industry Info </a:t>
            </a:r>
          </a:p>
        </p:txBody>
      </p:sp>
      <p:sp>
        <p:nvSpPr>
          <p:cNvPr id="33" name="TextBox 32">
            <a:extLst>
              <a:ext uri="{FF2B5EF4-FFF2-40B4-BE49-F238E27FC236}">
                <a16:creationId xmlns:a16="http://schemas.microsoft.com/office/drawing/2014/main" id="{AADAEFA9-BD04-B14E-B773-E479BD730E59}"/>
              </a:ext>
            </a:extLst>
          </p:cNvPr>
          <p:cNvSpPr txBox="1"/>
          <p:nvPr/>
        </p:nvSpPr>
        <p:spPr>
          <a:xfrm>
            <a:off x="2131256" y="4805015"/>
            <a:ext cx="1671804" cy="300082"/>
          </a:xfrm>
          <a:prstGeom prst="rect">
            <a:avLst/>
          </a:prstGeom>
          <a:noFill/>
        </p:spPr>
        <p:txBody>
          <a:bodyPr wrap="none" rtlCol="0">
            <a:spAutoFit/>
          </a:bodyPr>
          <a:lstStyle/>
          <a:p>
            <a:r>
              <a:rPr lang="en-US" dirty="0"/>
              <a:t>Global Economy Info </a:t>
            </a:r>
          </a:p>
        </p:txBody>
      </p:sp>
      <p:sp>
        <p:nvSpPr>
          <p:cNvPr id="12" name="Rectangle 11">
            <a:extLst>
              <a:ext uri="{FF2B5EF4-FFF2-40B4-BE49-F238E27FC236}">
                <a16:creationId xmlns:a16="http://schemas.microsoft.com/office/drawing/2014/main" id="{48A174BE-2FE5-3545-BCDC-20776D6132BD}"/>
              </a:ext>
            </a:extLst>
          </p:cNvPr>
          <p:cNvSpPr/>
          <p:nvPr/>
        </p:nvSpPr>
        <p:spPr>
          <a:xfrm>
            <a:off x="4214285" y="1736358"/>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creation drives the strategic process</a:t>
            </a:r>
          </a:p>
        </p:txBody>
      </p:sp>
      <p:cxnSp>
        <p:nvCxnSpPr>
          <p:cNvPr id="34" name="Straight Arrow Connector 33">
            <a:extLst>
              <a:ext uri="{FF2B5EF4-FFF2-40B4-BE49-F238E27FC236}">
                <a16:creationId xmlns:a16="http://schemas.microsoft.com/office/drawing/2014/main" id="{7B103ADB-BA87-2E40-BA6A-FC8281243C62}"/>
              </a:ext>
            </a:extLst>
          </p:cNvPr>
          <p:cNvCxnSpPr/>
          <p:nvPr/>
        </p:nvCxnSpPr>
        <p:spPr>
          <a:xfrm flipV="1">
            <a:off x="3528034" y="2181852"/>
            <a:ext cx="644247" cy="5326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DC079E8-41BF-D444-9FBD-EF2F842817FC}"/>
              </a:ext>
            </a:extLst>
          </p:cNvPr>
          <p:cNvSpPr/>
          <p:nvPr/>
        </p:nvSpPr>
        <p:spPr>
          <a:xfrm>
            <a:off x="6545162" y="1202194"/>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Develop mission and values </a:t>
            </a:r>
          </a:p>
        </p:txBody>
      </p:sp>
      <p:sp>
        <p:nvSpPr>
          <p:cNvPr id="40" name="Rectangle 39">
            <a:extLst>
              <a:ext uri="{FF2B5EF4-FFF2-40B4-BE49-F238E27FC236}">
                <a16:creationId xmlns:a16="http://schemas.microsoft.com/office/drawing/2014/main" id="{DD6AF848-0788-1D4C-979C-3157BA6D6104}"/>
              </a:ext>
            </a:extLst>
          </p:cNvPr>
          <p:cNvSpPr/>
          <p:nvPr/>
        </p:nvSpPr>
        <p:spPr>
          <a:xfrm>
            <a:off x="6539644" y="2134526"/>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situational analysis </a:t>
            </a:r>
          </a:p>
        </p:txBody>
      </p:sp>
      <p:sp>
        <p:nvSpPr>
          <p:cNvPr id="41" name="Rectangle 40">
            <a:extLst>
              <a:ext uri="{FF2B5EF4-FFF2-40B4-BE49-F238E27FC236}">
                <a16:creationId xmlns:a16="http://schemas.microsoft.com/office/drawing/2014/main" id="{25220FAD-9296-724C-A0FE-5B085FD5BE4A}"/>
              </a:ext>
            </a:extLst>
          </p:cNvPr>
          <p:cNvSpPr/>
          <p:nvPr/>
        </p:nvSpPr>
        <p:spPr>
          <a:xfrm>
            <a:off x="6557294" y="3059915"/>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objectives and craft strategy </a:t>
            </a:r>
          </a:p>
        </p:txBody>
      </p:sp>
      <p:sp>
        <p:nvSpPr>
          <p:cNvPr id="42" name="Rectangle 41">
            <a:extLst>
              <a:ext uri="{FF2B5EF4-FFF2-40B4-BE49-F238E27FC236}">
                <a16:creationId xmlns:a16="http://schemas.microsoft.com/office/drawing/2014/main" id="{DCC87D2A-DEBF-EB4F-998E-A1DFE8B28921}"/>
              </a:ext>
            </a:extLst>
          </p:cNvPr>
          <p:cNvSpPr/>
          <p:nvPr/>
        </p:nvSpPr>
        <p:spPr>
          <a:xfrm>
            <a:off x="6601699" y="3924699"/>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Implement the strategy</a:t>
            </a:r>
          </a:p>
        </p:txBody>
      </p:sp>
      <p:sp>
        <p:nvSpPr>
          <p:cNvPr id="43" name="Rectangle 42">
            <a:extLst>
              <a:ext uri="{FF2B5EF4-FFF2-40B4-BE49-F238E27FC236}">
                <a16:creationId xmlns:a16="http://schemas.microsoft.com/office/drawing/2014/main" id="{BCF17EF6-56D8-9F41-B172-1F109871CCC3}"/>
              </a:ext>
            </a:extLst>
          </p:cNvPr>
          <p:cNvSpPr/>
          <p:nvPr/>
        </p:nvSpPr>
        <p:spPr>
          <a:xfrm>
            <a:off x="6601728" y="4824353"/>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Assess value creation and feedback</a:t>
            </a:r>
          </a:p>
        </p:txBody>
      </p:sp>
      <p:cxnSp>
        <p:nvCxnSpPr>
          <p:cNvPr id="45" name="Straight Arrow Connector 44">
            <a:extLst>
              <a:ext uri="{FF2B5EF4-FFF2-40B4-BE49-F238E27FC236}">
                <a16:creationId xmlns:a16="http://schemas.microsoft.com/office/drawing/2014/main" id="{E0E63BBA-7238-8041-9742-11732C058454}"/>
              </a:ext>
            </a:extLst>
          </p:cNvPr>
          <p:cNvCxnSpPr>
            <a:cxnSpLocks/>
          </p:cNvCxnSpPr>
          <p:nvPr/>
        </p:nvCxnSpPr>
        <p:spPr>
          <a:xfrm flipH="1" flipV="1">
            <a:off x="3437645" y="3923170"/>
            <a:ext cx="794726" cy="7667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DD0883-2315-504C-B143-26D2C29BB3B9}"/>
              </a:ext>
            </a:extLst>
          </p:cNvPr>
          <p:cNvCxnSpPr>
            <a:cxnSpLocks/>
            <a:stCxn id="43" idx="1"/>
          </p:cNvCxnSpPr>
          <p:nvPr/>
        </p:nvCxnSpPr>
        <p:spPr>
          <a:xfrm flipH="1" flipV="1">
            <a:off x="5669524" y="5053108"/>
            <a:ext cx="932204" cy="530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A15646E-8CE2-5946-B8D9-08A8E22D889E}"/>
              </a:ext>
            </a:extLst>
          </p:cNvPr>
          <p:cNvSpPr/>
          <p:nvPr/>
        </p:nvSpPr>
        <p:spPr>
          <a:xfrm>
            <a:off x="4214285" y="4613715"/>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Strategic process drives value creation</a:t>
            </a:r>
          </a:p>
        </p:txBody>
      </p:sp>
      <p:cxnSp>
        <p:nvCxnSpPr>
          <p:cNvPr id="50" name="Straight Arrow Connector 49">
            <a:extLst>
              <a:ext uri="{FF2B5EF4-FFF2-40B4-BE49-F238E27FC236}">
                <a16:creationId xmlns:a16="http://schemas.microsoft.com/office/drawing/2014/main" id="{4117B9E9-C094-EF49-8A02-4436CA129985}"/>
              </a:ext>
            </a:extLst>
          </p:cNvPr>
          <p:cNvCxnSpPr>
            <a:cxnSpLocks/>
            <a:stCxn id="39" idx="2"/>
            <a:endCxn id="40" idx="0"/>
          </p:cNvCxnSpPr>
          <p:nvPr/>
        </p:nvCxnSpPr>
        <p:spPr>
          <a:xfrm flipH="1">
            <a:off x="7249842" y="1765832"/>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7D4E271-A50D-DA4E-A46C-505C776C5285}"/>
              </a:ext>
            </a:extLst>
          </p:cNvPr>
          <p:cNvCxnSpPr>
            <a:cxnSpLocks/>
          </p:cNvCxnSpPr>
          <p:nvPr/>
        </p:nvCxnSpPr>
        <p:spPr>
          <a:xfrm flipH="1">
            <a:off x="7244324" y="2745523"/>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C6F3CD5-7E16-B746-B355-F7D83C30644D}"/>
              </a:ext>
            </a:extLst>
          </p:cNvPr>
          <p:cNvCxnSpPr>
            <a:cxnSpLocks/>
          </p:cNvCxnSpPr>
          <p:nvPr/>
        </p:nvCxnSpPr>
        <p:spPr>
          <a:xfrm flipH="1">
            <a:off x="7238806" y="3631068"/>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07300E-5CB5-2E40-8D26-66534A828D16}"/>
              </a:ext>
            </a:extLst>
          </p:cNvPr>
          <p:cNvCxnSpPr>
            <a:cxnSpLocks/>
          </p:cNvCxnSpPr>
          <p:nvPr/>
        </p:nvCxnSpPr>
        <p:spPr>
          <a:xfrm flipH="1">
            <a:off x="7246229" y="4482855"/>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4">
            <a:extLst>
              <a:ext uri="{FF2B5EF4-FFF2-40B4-BE49-F238E27FC236}">
                <a16:creationId xmlns:a16="http://schemas.microsoft.com/office/drawing/2014/main" id="{F983CA5F-8CD2-0C4B-A2B9-9C369840F0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2CC1665B-469A-3045-BABA-7580AC930A36}"/>
              </a:ext>
            </a:extLst>
          </p:cNvPr>
          <p:cNvSpPr txBox="1"/>
          <p:nvPr/>
        </p:nvSpPr>
        <p:spPr>
          <a:xfrm rot="20417739">
            <a:off x="506623" y="2934647"/>
            <a:ext cx="8511754" cy="584775"/>
          </a:xfrm>
          <a:prstGeom prst="rect">
            <a:avLst/>
          </a:prstGeom>
          <a:solidFill>
            <a:srgbClr val="FF0000"/>
          </a:solidFill>
          <a:ln>
            <a:solidFill>
              <a:schemeClr val="tx1"/>
            </a:solidFill>
          </a:ln>
        </p:spPr>
        <p:txBody>
          <a:bodyPr wrap="none" rtlCol="0">
            <a:spAutoFit/>
          </a:bodyPr>
          <a:lstStyle/>
          <a:p>
            <a:r>
              <a:rPr lang="en-US" sz="3200" dirty="0"/>
              <a:t>Let’s look at a few examples of corporate strategy </a:t>
            </a:r>
          </a:p>
        </p:txBody>
      </p:sp>
    </p:spTree>
    <p:extLst>
      <p:ext uri="{BB962C8B-B14F-4D97-AF65-F5344CB8AC3E}">
        <p14:creationId xmlns:p14="http://schemas.microsoft.com/office/powerpoint/2010/main" val="2987007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11A28-9FE5-E342-80C2-1AEEA7633AA1}"/>
              </a:ext>
            </a:extLst>
          </p:cNvPr>
          <p:cNvPicPr>
            <a:picLocks noChangeAspect="1"/>
          </p:cNvPicPr>
          <p:nvPr/>
        </p:nvPicPr>
        <p:blipFill>
          <a:blip r:embed="rId3"/>
          <a:stretch>
            <a:fillRect/>
          </a:stretch>
        </p:blipFill>
        <p:spPr>
          <a:xfrm>
            <a:off x="4267200" y="1740263"/>
            <a:ext cx="4876800" cy="2260600"/>
          </a:xfrm>
          <a:prstGeom prst="rect">
            <a:avLst/>
          </a:prstGeom>
        </p:spPr>
      </p:pic>
      <p:pic>
        <p:nvPicPr>
          <p:cNvPr id="6" name="Picture 5">
            <a:extLst>
              <a:ext uri="{FF2B5EF4-FFF2-40B4-BE49-F238E27FC236}">
                <a16:creationId xmlns:a16="http://schemas.microsoft.com/office/drawing/2014/main" id="{A89B3C1F-EB80-8347-ADF9-F95F92643C06}"/>
              </a:ext>
            </a:extLst>
          </p:cNvPr>
          <p:cNvPicPr>
            <a:picLocks noChangeAspect="1"/>
          </p:cNvPicPr>
          <p:nvPr/>
        </p:nvPicPr>
        <p:blipFill rotWithShape="1">
          <a:blip r:embed="rId4"/>
          <a:srcRect l="12439" t="19730" r="8977" b="19820"/>
          <a:stretch/>
        </p:blipFill>
        <p:spPr>
          <a:xfrm>
            <a:off x="3559" y="1740263"/>
            <a:ext cx="4192949" cy="2260600"/>
          </a:xfrm>
          <a:prstGeom prst="rect">
            <a:avLst/>
          </a:prstGeom>
        </p:spPr>
      </p:pic>
      <p:sp>
        <p:nvSpPr>
          <p:cNvPr id="7" name="TextBox 6">
            <a:extLst>
              <a:ext uri="{FF2B5EF4-FFF2-40B4-BE49-F238E27FC236}">
                <a16:creationId xmlns:a16="http://schemas.microsoft.com/office/drawing/2014/main" id="{C18024B6-184A-8E4A-B4D7-5DB7B93DDCAE}"/>
              </a:ext>
            </a:extLst>
          </p:cNvPr>
          <p:cNvSpPr txBox="1"/>
          <p:nvPr/>
        </p:nvSpPr>
        <p:spPr>
          <a:xfrm>
            <a:off x="2504993" y="4596714"/>
            <a:ext cx="3519425" cy="646331"/>
          </a:xfrm>
          <a:prstGeom prst="rect">
            <a:avLst/>
          </a:prstGeom>
          <a:noFill/>
        </p:spPr>
        <p:txBody>
          <a:bodyPr wrap="none" lIns="91440" tIns="45720" rIns="91440" bIns="45720" rtlCol="0" anchor="t">
            <a:spAutoFit/>
          </a:bodyPr>
          <a:lstStyle/>
          <a:p>
            <a:r>
              <a:rPr lang="en-US" sz="3600" i="1" dirty="0"/>
              <a:t>What happened?</a:t>
            </a:r>
            <a:r>
              <a:rPr lang="en-US" sz="3600" dirty="0"/>
              <a:t> </a:t>
            </a:r>
          </a:p>
        </p:txBody>
      </p:sp>
      <p:pic>
        <p:nvPicPr>
          <p:cNvPr id="9" name="Picture 4">
            <a:extLst>
              <a:ext uri="{FF2B5EF4-FFF2-40B4-BE49-F238E27FC236}">
                <a16:creationId xmlns:a16="http://schemas.microsoft.com/office/drawing/2014/main" id="{CEF8810B-7934-DD4F-92BE-C46E3421A78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9722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2574BF-35DF-5E4E-B2E7-DDE8D7DB1DA7}"/>
              </a:ext>
            </a:extLst>
          </p:cNvPr>
          <p:cNvPicPr>
            <a:picLocks noChangeAspect="1"/>
          </p:cNvPicPr>
          <p:nvPr/>
        </p:nvPicPr>
        <p:blipFill rotWithShape="1">
          <a:blip r:embed="rId3"/>
          <a:srcRect t="34282" b="39137"/>
          <a:stretch/>
        </p:blipFill>
        <p:spPr>
          <a:xfrm>
            <a:off x="87448" y="783772"/>
            <a:ext cx="9057296" cy="613954"/>
          </a:xfrm>
          <a:prstGeom prst="rect">
            <a:avLst/>
          </a:prstGeom>
        </p:spPr>
      </p:pic>
      <p:sp>
        <p:nvSpPr>
          <p:cNvPr id="8" name="Rectangle 7">
            <a:extLst>
              <a:ext uri="{FF2B5EF4-FFF2-40B4-BE49-F238E27FC236}">
                <a16:creationId xmlns:a16="http://schemas.microsoft.com/office/drawing/2014/main" id="{955763FF-9030-1A45-B622-F4A1CBF7AF89}"/>
              </a:ext>
            </a:extLst>
          </p:cNvPr>
          <p:cNvSpPr/>
          <p:nvPr/>
        </p:nvSpPr>
        <p:spPr>
          <a:xfrm>
            <a:off x="271848" y="1642073"/>
            <a:ext cx="8427309" cy="2308324"/>
          </a:xfrm>
          <a:prstGeom prst="rect">
            <a:avLst/>
          </a:prstGeom>
        </p:spPr>
        <p:txBody>
          <a:bodyPr wrap="square" lIns="91440" tIns="45720" rIns="91440" bIns="45720" anchor="t">
            <a:spAutoFit/>
          </a:bodyPr>
          <a:lstStyle/>
          <a:p>
            <a:pPr marL="342900" indent="-342900">
              <a:buFont typeface="Arial"/>
              <a:buChar char="•"/>
            </a:pPr>
            <a:r>
              <a:rPr lang="en-US" sz="1600" i="1" dirty="0">
                <a:solidFill>
                  <a:srgbClr val="000000"/>
                </a:solidFill>
                <a:latin typeface="Open Sans"/>
              </a:rPr>
              <a:t>Blockbuster was huge!  “Brick and mortar” locations everywhere!</a:t>
            </a:r>
            <a:endParaRPr lang="en-US" sz="1600" i="1" dirty="0">
              <a:cs typeface="Calibri"/>
            </a:endParaRPr>
          </a:p>
          <a:p>
            <a:pPr marL="342900" indent="-342900">
              <a:buFont typeface="Arial"/>
              <a:buChar char="•"/>
            </a:pPr>
            <a:endParaRPr lang="en-US" sz="1600" i="1" dirty="0">
              <a:solidFill>
                <a:srgbClr val="000000"/>
              </a:solidFill>
              <a:latin typeface="Open Sans"/>
              <a:ea typeface="Open Sans"/>
              <a:cs typeface="Open Sans"/>
            </a:endParaRPr>
          </a:p>
          <a:p>
            <a:pPr marL="342900" indent="-342900">
              <a:buFont typeface="Arial"/>
              <a:buChar char="•"/>
            </a:pPr>
            <a:r>
              <a:rPr lang="en-US" sz="1600" i="1" dirty="0">
                <a:solidFill>
                  <a:srgbClr val="000000"/>
                </a:solidFill>
                <a:latin typeface="Open Sans"/>
              </a:rPr>
              <a:t>In 1999, NETFLIX launched</a:t>
            </a:r>
            <a:endParaRPr lang="en-US" sz="1600" i="1" dirty="0">
              <a:solidFill>
                <a:srgbClr val="000000"/>
              </a:solidFill>
              <a:latin typeface="Open Sans"/>
              <a:ea typeface="Open Sans"/>
              <a:cs typeface="Open Sans"/>
            </a:endParaRPr>
          </a:p>
          <a:p>
            <a:endParaRPr lang="en-US" sz="1600" i="1" dirty="0">
              <a:solidFill>
                <a:srgbClr val="000000"/>
              </a:solidFill>
              <a:latin typeface="Open Sans"/>
              <a:ea typeface="Open Sans"/>
              <a:cs typeface="Open Sans"/>
            </a:endParaRPr>
          </a:p>
          <a:p>
            <a:pPr marL="342900" indent="-342900">
              <a:buFont typeface="Arial"/>
              <a:buChar char="•"/>
            </a:pPr>
            <a:r>
              <a:rPr lang="en-US" sz="1600" i="1" dirty="0">
                <a:solidFill>
                  <a:srgbClr val="000000"/>
                </a:solidFill>
                <a:latin typeface="Open Sans"/>
              </a:rPr>
              <a:t>Did Blockbuster fight this new player? </a:t>
            </a:r>
            <a:endParaRPr lang="en-US" sz="1600" i="1" dirty="0">
              <a:solidFill>
                <a:srgbClr val="000000"/>
              </a:solidFill>
              <a:latin typeface="Open Sans"/>
              <a:ea typeface="Open Sans"/>
              <a:cs typeface="Open Sans"/>
            </a:endParaRPr>
          </a:p>
          <a:p>
            <a:pPr marL="342900" indent="-342900">
              <a:buFont typeface="Arial"/>
              <a:buChar char="•"/>
            </a:pPr>
            <a:endParaRPr lang="en-US" sz="1600" i="1" dirty="0">
              <a:solidFill>
                <a:srgbClr val="000000"/>
              </a:solidFill>
              <a:latin typeface="Open Sans"/>
              <a:ea typeface="Open Sans"/>
              <a:cs typeface="Open Sans"/>
            </a:endParaRPr>
          </a:p>
          <a:p>
            <a:pPr marL="342900" indent="-342900">
              <a:buFont typeface="Arial"/>
              <a:buChar char="•"/>
            </a:pPr>
            <a:r>
              <a:rPr lang="en-US" sz="1600" i="1" dirty="0">
                <a:solidFill>
                  <a:srgbClr val="000000"/>
                </a:solidFill>
                <a:latin typeface="Open Sans"/>
              </a:rPr>
              <a:t>How gutsy of NETFLIX to launch against Blockbuster? </a:t>
            </a:r>
            <a:endParaRPr lang="en-US" sz="1600" i="1" dirty="0">
              <a:solidFill>
                <a:srgbClr val="000000"/>
              </a:solidFill>
              <a:latin typeface="Open Sans"/>
              <a:ea typeface="Open Sans"/>
              <a:cs typeface="Open Sans"/>
            </a:endParaRPr>
          </a:p>
          <a:p>
            <a:pPr marL="342900" indent="-342900">
              <a:buFont typeface="Arial"/>
              <a:buChar char="•"/>
            </a:pPr>
            <a:endParaRPr lang="en-US" sz="1600" i="1" dirty="0">
              <a:solidFill>
                <a:srgbClr val="000000"/>
              </a:solidFill>
              <a:latin typeface="Open Sans"/>
              <a:ea typeface="Open Sans"/>
              <a:cs typeface="Open Sans"/>
            </a:endParaRPr>
          </a:p>
          <a:p>
            <a:pPr marL="342900" indent="-342900">
              <a:buFont typeface="Arial"/>
              <a:buChar char="•"/>
            </a:pPr>
            <a:r>
              <a:rPr lang="en-US" sz="1600" i="1" dirty="0">
                <a:solidFill>
                  <a:srgbClr val="000000"/>
                </a:solidFill>
                <a:latin typeface="Open Sans"/>
              </a:rPr>
              <a:t>The Internet was actually pretty new and lacked large bandwidth</a:t>
            </a:r>
            <a:endParaRPr lang="en-US" sz="1600" i="1" dirty="0">
              <a:solidFill>
                <a:srgbClr val="000000"/>
              </a:solidFill>
              <a:latin typeface="Open Sans"/>
              <a:ea typeface="Open Sans"/>
              <a:cs typeface="Open Sans"/>
            </a:endParaRPr>
          </a:p>
        </p:txBody>
      </p:sp>
      <p:pic>
        <p:nvPicPr>
          <p:cNvPr id="9" name="Picture 8">
            <a:extLst>
              <a:ext uri="{FF2B5EF4-FFF2-40B4-BE49-F238E27FC236}">
                <a16:creationId xmlns:a16="http://schemas.microsoft.com/office/drawing/2014/main" id="{CDFA7EFD-D66E-0344-81CB-8D3EFF9B20B1}"/>
              </a:ext>
            </a:extLst>
          </p:cNvPr>
          <p:cNvPicPr>
            <a:picLocks noChangeAspect="1"/>
          </p:cNvPicPr>
          <p:nvPr/>
        </p:nvPicPr>
        <p:blipFill rotWithShape="1">
          <a:blip r:embed="rId4"/>
          <a:srcRect t="25008" b="18596"/>
          <a:stretch/>
        </p:blipFill>
        <p:spPr>
          <a:xfrm>
            <a:off x="2037128" y="4163622"/>
            <a:ext cx="4912311" cy="1551378"/>
          </a:xfrm>
          <a:prstGeom prst="rect">
            <a:avLst/>
          </a:prstGeom>
        </p:spPr>
      </p:pic>
      <p:sp>
        <p:nvSpPr>
          <p:cNvPr id="10" name="TextBox 9">
            <a:extLst>
              <a:ext uri="{FF2B5EF4-FFF2-40B4-BE49-F238E27FC236}">
                <a16:creationId xmlns:a16="http://schemas.microsoft.com/office/drawing/2014/main" id="{5134028C-1B86-FA40-B98F-99B84D3A022F}"/>
              </a:ext>
            </a:extLst>
          </p:cNvPr>
          <p:cNvSpPr txBox="1"/>
          <p:nvPr/>
        </p:nvSpPr>
        <p:spPr>
          <a:xfrm>
            <a:off x="2730138" y="5414918"/>
            <a:ext cx="2936445" cy="300082"/>
          </a:xfrm>
          <a:prstGeom prst="rect">
            <a:avLst/>
          </a:prstGeom>
          <a:solidFill>
            <a:schemeClr val="bg1"/>
          </a:solidFill>
        </p:spPr>
        <p:txBody>
          <a:bodyPr wrap="none" lIns="91440" tIns="45720" rIns="91440" bIns="45720" rtlCol="0" anchor="t">
            <a:spAutoFit/>
          </a:bodyPr>
          <a:lstStyle/>
          <a:p>
            <a:r>
              <a:rPr lang="en-US" b="1" i="1" dirty="0"/>
              <a:t>They started as a mail-order company!</a:t>
            </a:r>
            <a:endParaRPr lang="en-US" b="1" i="1" dirty="0">
              <a:cs typeface="Calibri"/>
            </a:endParaRPr>
          </a:p>
        </p:txBody>
      </p:sp>
      <p:pic>
        <p:nvPicPr>
          <p:cNvPr id="12" name="Picture 4">
            <a:extLst>
              <a:ext uri="{FF2B5EF4-FFF2-40B4-BE49-F238E27FC236}">
                <a16:creationId xmlns:a16="http://schemas.microsoft.com/office/drawing/2014/main" id="{39DB424A-5C58-2B4B-9F06-4275DB893D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038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2574BF-35DF-5E4E-B2E7-DDE8D7DB1DA7}"/>
              </a:ext>
            </a:extLst>
          </p:cNvPr>
          <p:cNvPicPr>
            <a:picLocks noChangeAspect="1"/>
          </p:cNvPicPr>
          <p:nvPr/>
        </p:nvPicPr>
        <p:blipFill rotWithShape="1">
          <a:blip r:embed="rId3"/>
          <a:srcRect t="34282" b="39137"/>
          <a:stretch/>
        </p:blipFill>
        <p:spPr>
          <a:xfrm>
            <a:off x="87448" y="783772"/>
            <a:ext cx="9057296" cy="613954"/>
          </a:xfrm>
          <a:prstGeom prst="rect">
            <a:avLst/>
          </a:prstGeom>
        </p:spPr>
      </p:pic>
      <p:sp>
        <p:nvSpPr>
          <p:cNvPr id="2" name="TextBox 1">
            <a:extLst>
              <a:ext uri="{FF2B5EF4-FFF2-40B4-BE49-F238E27FC236}">
                <a16:creationId xmlns:a16="http://schemas.microsoft.com/office/drawing/2014/main" id="{1C2852D8-05C9-5846-A2D7-2C8D9B168AF3}"/>
              </a:ext>
            </a:extLst>
          </p:cNvPr>
          <p:cNvSpPr txBox="1"/>
          <p:nvPr/>
        </p:nvSpPr>
        <p:spPr>
          <a:xfrm>
            <a:off x="352697" y="2126435"/>
            <a:ext cx="7899278" cy="1631216"/>
          </a:xfrm>
          <a:prstGeom prst="rect">
            <a:avLst/>
          </a:prstGeom>
          <a:noFill/>
        </p:spPr>
        <p:txBody>
          <a:bodyPr wrap="none" lIns="91440" tIns="45720" rIns="91440" bIns="45720" rtlCol="0" anchor="t">
            <a:spAutoFit/>
          </a:bodyPr>
          <a:lstStyle/>
          <a:p>
            <a:r>
              <a:rPr lang="en-US" sz="2000" i="1" dirty="0"/>
              <a:t>Netflix launched with a different pricing model.</a:t>
            </a:r>
            <a:endParaRPr lang="en-US" sz="2000" i="1" dirty="0">
              <a:cs typeface="Calibri"/>
            </a:endParaRPr>
          </a:p>
          <a:p>
            <a:endParaRPr lang="en-US" sz="2000" i="1" dirty="0">
              <a:cs typeface="Calibri"/>
            </a:endParaRPr>
          </a:p>
          <a:p>
            <a:r>
              <a:rPr lang="en-US" sz="2000" i="1" dirty="0"/>
              <a:t>Monthly subscription, no late fees, unlimited number of videos per month</a:t>
            </a:r>
            <a:endParaRPr lang="en-US" sz="2000" i="1" dirty="0">
              <a:cs typeface="Calibri"/>
            </a:endParaRPr>
          </a:p>
          <a:p>
            <a:endParaRPr lang="en-US" sz="2000" i="1" dirty="0">
              <a:cs typeface="Calibri"/>
            </a:endParaRPr>
          </a:p>
          <a:p>
            <a:r>
              <a:rPr lang="en-US" sz="2000" i="1" dirty="0"/>
              <a:t>Who cares?</a:t>
            </a:r>
            <a:endParaRPr lang="en-US" sz="2000" i="1" dirty="0">
              <a:cs typeface="Calibri"/>
            </a:endParaRPr>
          </a:p>
        </p:txBody>
      </p:sp>
      <p:sp>
        <p:nvSpPr>
          <p:cNvPr id="3" name="Rectangle 2">
            <a:extLst>
              <a:ext uri="{FF2B5EF4-FFF2-40B4-BE49-F238E27FC236}">
                <a16:creationId xmlns:a16="http://schemas.microsoft.com/office/drawing/2014/main" id="{431B38A3-33BA-B64B-A045-DA318A49C346}"/>
              </a:ext>
            </a:extLst>
          </p:cNvPr>
          <p:cNvSpPr/>
          <p:nvPr/>
        </p:nvSpPr>
        <p:spPr>
          <a:xfrm>
            <a:off x="350445" y="4061229"/>
            <a:ext cx="8003705" cy="1323439"/>
          </a:xfrm>
          <a:prstGeom prst="rect">
            <a:avLst/>
          </a:prstGeom>
          <a:ln>
            <a:solidFill>
              <a:schemeClr val="tx1"/>
            </a:solidFill>
          </a:ln>
        </p:spPr>
        <p:txBody>
          <a:bodyPr wrap="square" lIns="91440" tIns="45720" rIns="91440" bIns="45720" anchor="t">
            <a:spAutoFit/>
          </a:bodyPr>
          <a:lstStyle/>
          <a:p>
            <a:r>
              <a:rPr lang="en-US" sz="2000" i="1" dirty="0">
                <a:solidFill>
                  <a:srgbClr val="FF0000"/>
                </a:solidFill>
              </a:rPr>
              <a:t>2000: Blockbuster takes in almost $800 million in late fees, which accounts for roughly 16% of its revenue, </a:t>
            </a:r>
            <a:r>
              <a:rPr lang="en-US" sz="2000" i="1" dirty="0">
                <a:solidFill>
                  <a:srgbClr val="FF0000"/>
                </a:solidFill>
                <a:hlinkClick r:id="rId4">
                  <a:extLst>
                    <a:ext uri="{A12FA001-AC4F-418D-AE19-62706E023703}">
                      <ahyp:hlinkClr xmlns:ahyp="http://schemas.microsoft.com/office/drawing/2018/hyperlinkcolor" val="tx"/>
                    </a:ext>
                  </a:extLst>
                </a:hlinkClick>
              </a:rPr>
              <a:t>according to the Associated Press</a:t>
            </a:r>
            <a:r>
              <a:rPr lang="en-US" sz="2000" i="1" dirty="0">
                <a:solidFill>
                  <a:srgbClr val="FF0000"/>
                </a:solidFill>
              </a:rPr>
              <a:t>.</a:t>
            </a:r>
          </a:p>
          <a:p>
            <a:endParaRPr lang="en-US" sz="2000" i="1" dirty="0">
              <a:solidFill>
                <a:srgbClr val="FF0000"/>
              </a:solidFill>
              <a:cs typeface="Calibri"/>
            </a:endParaRPr>
          </a:p>
          <a:p>
            <a:r>
              <a:rPr lang="en-US" sz="2000" i="1" dirty="0">
                <a:solidFill>
                  <a:srgbClr val="FF0000"/>
                </a:solidFill>
                <a:cs typeface="Calibri"/>
              </a:rPr>
              <a:t>Who wins? Who loses? Is this a business model?</a:t>
            </a:r>
          </a:p>
        </p:txBody>
      </p:sp>
      <p:pic>
        <p:nvPicPr>
          <p:cNvPr id="10" name="Picture 4">
            <a:extLst>
              <a:ext uri="{FF2B5EF4-FFF2-40B4-BE49-F238E27FC236}">
                <a16:creationId xmlns:a16="http://schemas.microsoft.com/office/drawing/2014/main" id="{4662729E-25B7-E444-ACE9-289994C9672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845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2574BF-35DF-5E4E-B2E7-DDE8D7DB1DA7}"/>
              </a:ext>
            </a:extLst>
          </p:cNvPr>
          <p:cNvPicPr>
            <a:picLocks noChangeAspect="1"/>
          </p:cNvPicPr>
          <p:nvPr/>
        </p:nvPicPr>
        <p:blipFill rotWithShape="1">
          <a:blip r:embed="rId3"/>
          <a:srcRect t="34282" b="39137"/>
          <a:stretch/>
        </p:blipFill>
        <p:spPr>
          <a:xfrm>
            <a:off x="87448" y="783772"/>
            <a:ext cx="9057296" cy="613954"/>
          </a:xfrm>
          <a:prstGeom prst="rect">
            <a:avLst/>
          </a:prstGeom>
        </p:spPr>
      </p:pic>
      <p:sp>
        <p:nvSpPr>
          <p:cNvPr id="5" name="Rectangle 4">
            <a:extLst>
              <a:ext uri="{FF2B5EF4-FFF2-40B4-BE49-F238E27FC236}">
                <a16:creationId xmlns:a16="http://schemas.microsoft.com/office/drawing/2014/main" id="{2145813F-81B2-4041-9347-664B3953D567}"/>
              </a:ext>
            </a:extLst>
          </p:cNvPr>
          <p:cNvSpPr/>
          <p:nvPr/>
        </p:nvSpPr>
        <p:spPr>
          <a:xfrm>
            <a:off x="910045" y="1552848"/>
            <a:ext cx="7471955" cy="4093428"/>
          </a:xfrm>
          <a:prstGeom prst="rect">
            <a:avLst/>
          </a:prstGeom>
        </p:spPr>
        <p:txBody>
          <a:bodyPr wrap="square">
            <a:spAutoFit/>
          </a:bodyPr>
          <a:lstStyle/>
          <a:p>
            <a:r>
              <a:rPr lang="en-US" sz="2000" b="1" dirty="0">
                <a:solidFill>
                  <a:srgbClr val="000000"/>
                </a:solidFill>
              </a:rPr>
              <a:t>1997</a:t>
            </a:r>
            <a:r>
              <a:rPr lang="en-US" sz="2000" dirty="0">
                <a:solidFill>
                  <a:srgbClr val="000000"/>
                </a:solidFill>
              </a:rPr>
              <a:t>: Reed Hastings returns </a:t>
            </a:r>
            <a:r>
              <a:rPr lang="en-US" sz="2000" i="1" dirty="0">
                <a:solidFill>
                  <a:srgbClr val="000000"/>
                </a:solidFill>
              </a:rPr>
              <a:t>Apollo 13</a:t>
            </a:r>
            <a:r>
              <a:rPr lang="en-US" sz="2000" dirty="0">
                <a:solidFill>
                  <a:srgbClr val="000000"/>
                </a:solidFill>
              </a:rPr>
              <a:t> to Blockbuster six weeks overdue, and is dismayed by the $40 late fee.</a:t>
            </a:r>
          </a:p>
          <a:p>
            <a:endParaRPr lang="en-US" sz="2000" dirty="0">
              <a:solidFill>
                <a:srgbClr val="000000"/>
              </a:solidFill>
            </a:endParaRPr>
          </a:p>
          <a:p>
            <a:r>
              <a:rPr lang="en-US" sz="2000" b="1" dirty="0">
                <a:solidFill>
                  <a:srgbClr val="000000"/>
                </a:solidFill>
              </a:rPr>
              <a:t>1998</a:t>
            </a:r>
            <a:r>
              <a:rPr lang="en-US" sz="2000" dirty="0">
                <a:solidFill>
                  <a:srgbClr val="000000"/>
                </a:solidFill>
              </a:rPr>
              <a:t>: Reed Hastings founded Netflix.</a:t>
            </a:r>
          </a:p>
          <a:p>
            <a:endParaRPr lang="en-US" sz="2000" dirty="0">
              <a:solidFill>
                <a:srgbClr val="000000"/>
              </a:solidFill>
            </a:endParaRPr>
          </a:p>
          <a:p>
            <a:r>
              <a:rPr lang="en-US" sz="2000" b="1" dirty="0">
                <a:solidFill>
                  <a:srgbClr val="000000"/>
                </a:solidFill>
              </a:rPr>
              <a:t>1999</a:t>
            </a:r>
            <a:r>
              <a:rPr lang="en-US" sz="2000" dirty="0">
                <a:solidFill>
                  <a:srgbClr val="000000"/>
                </a:solidFill>
              </a:rPr>
              <a:t>: Viacom holds Blockbuster IPO, valued at up to $4.8 billion.</a:t>
            </a:r>
          </a:p>
          <a:p>
            <a:endParaRPr lang="en-US" sz="2000" dirty="0">
              <a:solidFill>
                <a:srgbClr val="000000"/>
              </a:solidFill>
            </a:endParaRPr>
          </a:p>
          <a:p>
            <a:r>
              <a:rPr lang="en-US" sz="2000" b="1" dirty="0">
                <a:solidFill>
                  <a:srgbClr val="000000"/>
                </a:solidFill>
              </a:rPr>
              <a:t>2000</a:t>
            </a:r>
            <a:r>
              <a:rPr lang="en-US" sz="2000" dirty="0">
                <a:solidFill>
                  <a:srgbClr val="000000"/>
                </a:solidFill>
              </a:rPr>
              <a:t>: Blockbuster declines several offers to purchase Netflix for a mere $50 million. Instead, the company inks a 20-year deal to deliver on-demand movies with Enron Broadband Services, a subsidiary of energy trading giant Enron.</a:t>
            </a:r>
          </a:p>
          <a:p>
            <a:endParaRPr lang="en-US" sz="2000" dirty="0">
              <a:solidFill>
                <a:srgbClr val="000000"/>
              </a:solidFill>
            </a:endParaRPr>
          </a:p>
          <a:p>
            <a:r>
              <a:rPr lang="en-US" sz="2000" b="1" dirty="0">
                <a:solidFill>
                  <a:srgbClr val="000000"/>
                </a:solidFill>
              </a:rPr>
              <a:t>2001</a:t>
            </a:r>
            <a:r>
              <a:rPr lang="en-US" sz="2000" dirty="0">
                <a:solidFill>
                  <a:srgbClr val="000000"/>
                </a:solidFill>
              </a:rPr>
              <a:t>: Enron files for bankruptcy amid accounting scandal.</a:t>
            </a:r>
            <a:endParaRPr lang="en-US" sz="2000" b="0" i="0" dirty="0">
              <a:solidFill>
                <a:srgbClr val="000000"/>
              </a:solidFill>
              <a:effectLst/>
            </a:endParaRPr>
          </a:p>
        </p:txBody>
      </p:sp>
      <p:pic>
        <p:nvPicPr>
          <p:cNvPr id="8" name="Picture 4">
            <a:extLst>
              <a:ext uri="{FF2B5EF4-FFF2-40B4-BE49-F238E27FC236}">
                <a16:creationId xmlns:a16="http://schemas.microsoft.com/office/drawing/2014/main" id="{511C6FDE-2644-2D4A-8869-BDEFFD7795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190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2574BF-35DF-5E4E-B2E7-DDE8D7DB1DA7}"/>
              </a:ext>
            </a:extLst>
          </p:cNvPr>
          <p:cNvPicPr>
            <a:picLocks noChangeAspect="1"/>
          </p:cNvPicPr>
          <p:nvPr/>
        </p:nvPicPr>
        <p:blipFill rotWithShape="1">
          <a:blip r:embed="rId3"/>
          <a:srcRect t="34282" b="39137"/>
          <a:stretch/>
        </p:blipFill>
        <p:spPr>
          <a:xfrm>
            <a:off x="87448" y="783772"/>
            <a:ext cx="9057296" cy="613954"/>
          </a:xfrm>
          <a:prstGeom prst="rect">
            <a:avLst/>
          </a:prstGeom>
        </p:spPr>
      </p:pic>
      <p:sp>
        <p:nvSpPr>
          <p:cNvPr id="5" name="Rectangle 4">
            <a:extLst>
              <a:ext uri="{FF2B5EF4-FFF2-40B4-BE49-F238E27FC236}">
                <a16:creationId xmlns:a16="http://schemas.microsoft.com/office/drawing/2014/main" id="{2145813F-81B2-4041-9347-664B3953D567}"/>
              </a:ext>
            </a:extLst>
          </p:cNvPr>
          <p:cNvSpPr/>
          <p:nvPr/>
        </p:nvSpPr>
        <p:spPr>
          <a:xfrm>
            <a:off x="269965" y="1552848"/>
            <a:ext cx="8390709" cy="400110"/>
          </a:xfrm>
          <a:prstGeom prst="rect">
            <a:avLst/>
          </a:prstGeom>
        </p:spPr>
        <p:txBody>
          <a:bodyPr wrap="square">
            <a:spAutoFit/>
          </a:bodyPr>
          <a:lstStyle/>
          <a:p>
            <a:r>
              <a:rPr lang="en-US" sz="2000" b="0" i="0" dirty="0">
                <a:solidFill>
                  <a:srgbClr val="000000"/>
                </a:solidFill>
                <a:effectLst/>
              </a:rPr>
              <a:t>Could they have benefited from a PEST/PESTEL and Porter’s 5 Forces analysis? </a:t>
            </a:r>
          </a:p>
        </p:txBody>
      </p:sp>
      <p:sp>
        <p:nvSpPr>
          <p:cNvPr id="2" name="TextBox 1">
            <a:extLst>
              <a:ext uri="{FF2B5EF4-FFF2-40B4-BE49-F238E27FC236}">
                <a16:creationId xmlns:a16="http://schemas.microsoft.com/office/drawing/2014/main" id="{AE2225AA-F3B3-8042-930C-CF05C803371B}"/>
              </a:ext>
            </a:extLst>
          </p:cNvPr>
          <p:cNvSpPr txBox="1"/>
          <p:nvPr/>
        </p:nvSpPr>
        <p:spPr>
          <a:xfrm>
            <a:off x="87448" y="2285999"/>
            <a:ext cx="9024971" cy="523220"/>
          </a:xfrm>
          <a:prstGeom prst="rect">
            <a:avLst/>
          </a:prstGeom>
          <a:noFill/>
        </p:spPr>
        <p:txBody>
          <a:bodyPr wrap="none" rtlCol="0">
            <a:spAutoFit/>
          </a:bodyPr>
          <a:lstStyle/>
          <a:p>
            <a:r>
              <a:rPr lang="en-US" sz="2800" dirty="0"/>
              <a:t>What do you think happened?  Did Blockbuster just sit back?</a:t>
            </a:r>
          </a:p>
        </p:txBody>
      </p:sp>
      <p:sp>
        <p:nvSpPr>
          <p:cNvPr id="3" name="Rectangle 2">
            <a:extLst>
              <a:ext uri="{FF2B5EF4-FFF2-40B4-BE49-F238E27FC236}">
                <a16:creationId xmlns:a16="http://schemas.microsoft.com/office/drawing/2014/main" id="{2E6F98B3-BFB7-CD40-BCC2-E17B874D5664}"/>
              </a:ext>
            </a:extLst>
          </p:cNvPr>
          <p:cNvSpPr/>
          <p:nvPr/>
        </p:nvSpPr>
        <p:spPr>
          <a:xfrm>
            <a:off x="123020" y="3339701"/>
            <a:ext cx="8537654" cy="830997"/>
          </a:xfrm>
          <a:prstGeom prst="rect">
            <a:avLst/>
          </a:prstGeom>
        </p:spPr>
        <p:txBody>
          <a:bodyPr wrap="square">
            <a:spAutoFit/>
          </a:bodyPr>
          <a:lstStyle/>
          <a:p>
            <a:r>
              <a:rPr lang="en-US" sz="1600" b="1" dirty="0">
                <a:solidFill>
                  <a:srgbClr val="000000"/>
                </a:solidFill>
              </a:rPr>
              <a:t>2004</a:t>
            </a:r>
            <a:r>
              <a:rPr lang="en-US" sz="1600" dirty="0">
                <a:solidFill>
                  <a:srgbClr val="000000"/>
                </a:solidFill>
              </a:rPr>
              <a:t>: Blockbuster enters online DVD rental market. Netflix CEO Reed Hastings tells analysts in an earnings call, “In the last six months, Blockbuster has thrown everything but the kitchen sink at us.” The following day, Hastings receives a package from Blockbuster. Inside: a kitchen sink.</a:t>
            </a:r>
            <a:endParaRPr lang="en-US" sz="1600" dirty="0"/>
          </a:p>
        </p:txBody>
      </p:sp>
      <p:sp>
        <p:nvSpPr>
          <p:cNvPr id="6" name="Rectangle 5">
            <a:extLst>
              <a:ext uri="{FF2B5EF4-FFF2-40B4-BE49-F238E27FC236}">
                <a16:creationId xmlns:a16="http://schemas.microsoft.com/office/drawing/2014/main" id="{E97D8A9A-5C34-014B-8699-7A822EEC54F3}"/>
              </a:ext>
            </a:extLst>
          </p:cNvPr>
          <p:cNvSpPr/>
          <p:nvPr/>
        </p:nvSpPr>
        <p:spPr>
          <a:xfrm>
            <a:off x="123020" y="4589767"/>
            <a:ext cx="8125098" cy="584775"/>
          </a:xfrm>
          <a:prstGeom prst="rect">
            <a:avLst/>
          </a:prstGeom>
        </p:spPr>
        <p:txBody>
          <a:bodyPr wrap="square">
            <a:spAutoFit/>
          </a:bodyPr>
          <a:lstStyle/>
          <a:p>
            <a:r>
              <a:rPr lang="en-US" sz="1600" b="1" dirty="0">
                <a:solidFill>
                  <a:srgbClr val="000000"/>
                </a:solidFill>
              </a:rPr>
              <a:t>September 2010</a:t>
            </a:r>
            <a:r>
              <a:rPr lang="en-US" sz="1600" dirty="0">
                <a:solidFill>
                  <a:srgbClr val="000000"/>
                </a:solidFill>
              </a:rPr>
              <a:t>: Drowned in revenue losses of $1.1 billion, </a:t>
            </a:r>
            <a:r>
              <a:rPr lang="en-US" sz="1600" dirty="0">
                <a:solidFill>
                  <a:srgbClr val="22458F"/>
                </a:solidFill>
                <a:hlinkClick r:id="rId4"/>
              </a:rPr>
              <a:t>sources say</a:t>
            </a:r>
            <a:r>
              <a:rPr lang="en-US" sz="1600" dirty="0">
                <a:solidFill>
                  <a:srgbClr val="22458F"/>
                </a:solidFill>
              </a:rPr>
              <a:t> </a:t>
            </a:r>
            <a:r>
              <a:rPr lang="en-US" sz="1600" dirty="0">
                <a:solidFill>
                  <a:srgbClr val="000000"/>
                </a:solidFill>
              </a:rPr>
              <a:t>Blockbuster plans to file for bankruptcy. The company is valued at just $24 million.</a:t>
            </a:r>
            <a:endParaRPr lang="en-US" sz="1600" dirty="0"/>
          </a:p>
        </p:txBody>
      </p:sp>
      <p:pic>
        <p:nvPicPr>
          <p:cNvPr id="8" name="Picture 4">
            <a:extLst>
              <a:ext uri="{FF2B5EF4-FFF2-40B4-BE49-F238E27FC236}">
                <a16:creationId xmlns:a16="http://schemas.microsoft.com/office/drawing/2014/main" id="{8F6020B9-53B8-D545-B3C9-4667DA6299F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8071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E05053-605B-4148-AD47-DA67A87BF594}"/>
              </a:ext>
            </a:extLst>
          </p:cNvPr>
          <p:cNvSpPr/>
          <p:nvPr/>
        </p:nvSpPr>
        <p:spPr>
          <a:xfrm>
            <a:off x="509451" y="1003904"/>
            <a:ext cx="8033657" cy="1477328"/>
          </a:xfrm>
          <a:prstGeom prst="rect">
            <a:avLst/>
          </a:prstGeom>
        </p:spPr>
        <p:txBody>
          <a:bodyPr wrap="square" lIns="91440" tIns="45720" rIns="91440" bIns="45720" anchor="t">
            <a:spAutoFit/>
          </a:bodyPr>
          <a:lstStyle/>
          <a:p>
            <a:r>
              <a:rPr lang="en-US" sz="1800" i="1" dirty="0">
                <a:solidFill>
                  <a:srgbClr val="333333"/>
                </a:solidFill>
              </a:rPr>
              <a:t>There are few corporate blunders as staggering as Kodak’s missed opportunities in digital photography, </a:t>
            </a:r>
            <a:r>
              <a:rPr lang="en-US" sz="1800" i="1" u="sng" dirty="0">
                <a:solidFill>
                  <a:srgbClr val="333333"/>
                </a:solidFill>
              </a:rPr>
              <a:t>a technology that it invented</a:t>
            </a:r>
            <a:r>
              <a:rPr lang="en-US" sz="1800" i="1" dirty="0">
                <a:solidFill>
                  <a:srgbClr val="333333"/>
                </a:solidFill>
              </a:rPr>
              <a:t>. </a:t>
            </a:r>
            <a:endParaRPr lang="en-US" sz="1800" i="1">
              <a:solidFill>
                <a:srgbClr val="000000"/>
              </a:solidFill>
              <a:cs typeface="Calibri"/>
            </a:endParaRPr>
          </a:p>
          <a:p>
            <a:endParaRPr lang="en-US" sz="1800" i="1" dirty="0">
              <a:solidFill>
                <a:srgbClr val="333333"/>
              </a:solidFill>
              <a:cs typeface="Calibri"/>
            </a:endParaRPr>
          </a:p>
          <a:p>
            <a:r>
              <a:rPr lang="en-US" sz="1800" i="1" dirty="0">
                <a:solidFill>
                  <a:srgbClr val="333333"/>
                </a:solidFill>
              </a:rPr>
              <a:t>This strategic failure was the direct cause of Kodak’s decades-long decline as digital photography destroyed its film-based business model.</a:t>
            </a:r>
            <a:endParaRPr lang="en-US" sz="1800" i="1">
              <a:cs typeface="Calibri"/>
            </a:endParaRPr>
          </a:p>
        </p:txBody>
      </p:sp>
      <p:pic>
        <p:nvPicPr>
          <p:cNvPr id="9" name="Picture 8">
            <a:extLst>
              <a:ext uri="{FF2B5EF4-FFF2-40B4-BE49-F238E27FC236}">
                <a16:creationId xmlns:a16="http://schemas.microsoft.com/office/drawing/2014/main" id="{E5CCE4A1-796C-1A41-9210-3272CBB00171}"/>
              </a:ext>
            </a:extLst>
          </p:cNvPr>
          <p:cNvPicPr>
            <a:picLocks noChangeAspect="1"/>
          </p:cNvPicPr>
          <p:nvPr/>
        </p:nvPicPr>
        <p:blipFill>
          <a:blip r:embed="rId3"/>
          <a:stretch>
            <a:fillRect/>
          </a:stretch>
        </p:blipFill>
        <p:spPr>
          <a:xfrm>
            <a:off x="4414585" y="2573564"/>
            <a:ext cx="4729415" cy="3141436"/>
          </a:xfrm>
          <a:prstGeom prst="rect">
            <a:avLst/>
          </a:prstGeom>
        </p:spPr>
      </p:pic>
      <p:pic>
        <p:nvPicPr>
          <p:cNvPr id="10" name="Picture 4">
            <a:extLst>
              <a:ext uri="{FF2B5EF4-FFF2-40B4-BE49-F238E27FC236}">
                <a16:creationId xmlns:a16="http://schemas.microsoft.com/office/drawing/2014/main" id="{0840EE3E-BB89-6549-9551-64EABB518C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1969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E05053-605B-4148-AD47-DA67A87BF594}"/>
              </a:ext>
            </a:extLst>
          </p:cNvPr>
          <p:cNvSpPr/>
          <p:nvPr/>
        </p:nvSpPr>
        <p:spPr>
          <a:xfrm>
            <a:off x="235131" y="1984355"/>
            <a:ext cx="8033657" cy="1015663"/>
          </a:xfrm>
          <a:prstGeom prst="rect">
            <a:avLst/>
          </a:prstGeom>
        </p:spPr>
        <p:txBody>
          <a:bodyPr wrap="square" lIns="91440" tIns="45720" rIns="91440" bIns="45720" anchor="t">
            <a:spAutoFit/>
          </a:bodyPr>
          <a:lstStyle/>
          <a:p>
            <a:r>
              <a:rPr lang="en-US" sz="2400" i="1" dirty="0">
                <a:solidFill>
                  <a:srgbClr val="FF0000"/>
                </a:solidFill>
              </a:rPr>
              <a:t>How did this happen?</a:t>
            </a:r>
          </a:p>
          <a:p>
            <a:endParaRPr lang="en-US" sz="1800" dirty="0">
              <a:solidFill>
                <a:srgbClr val="333333"/>
              </a:solidFill>
            </a:endParaRPr>
          </a:p>
          <a:p>
            <a:r>
              <a:rPr lang="en-US" sz="1800" dirty="0">
                <a:solidFill>
                  <a:srgbClr val="333333"/>
                </a:solidFill>
              </a:rPr>
              <a:t>Kodak was an “institution”. They invented digital cameras, perfected color film, etc. </a:t>
            </a:r>
            <a:endParaRPr lang="en-US" sz="1800" dirty="0"/>
          </a:p>
        </p:txBody>
      </p:sp>
      <p:pic>
        <p:nvPicPr>
          <p:cNvPr id="9" name="Picture 8">
            <a:extLst>
              <a:ext uri="{FF2B5EF4-FFF2-40B4-BE49-F238E27FC236}">
                <a16:creationId xmlns:a16="http://schemas.microsoft.com/office/drawing/2014/main" id="{E5CCE4A1-796C-1A41-9210-3272CBB00171}"/>
              </a:ext>
            </a:extLst>
          </p:cNvPr>
          <p:cNvPicPr>
            <a:picLocks noChangeAspect="1"/>
          </p:cNvPicPr>
          <p:nvPr/>
        </p:nvPicPr>
        <p:blipFill rotWithShape="1">
          <a:blip r:embed="rId3"/>
          <a:srcRect t="56720" b="23338"/>
          <a:stretch/>
        </p:blipFill>
        <p:spPr>
          <a:xfrm>
            <a:off x="0" y="628650"/>
            <a:ext cx="8974183" cy="1188720"/>
          </a:xfrm>
          <a:prstGeom prst="rect">
            <a:avLst/>
          </a:prstGeom>
        </p:spPr>
      </p:pic>
      <p:sp>
        <p:nvSpPr>
          <p:cNvPr id="2" name="Rectangle 1">
            <a:extLst>
              <a:ext uri="{FF2B5EF4-FFF2-40B4-BE49-F238E27FC236}">
                <a16:creationId xmlns:a16="http://schemas.microsoft.com/office/drawing/2014/main" id="{1320783C-3C9B-1342-A52E-2AD873C3E454}"/>
              </a:ext>
            </a:extLst>
          </p:cNvPr>
          <p:cNvSpPr/>
          <p:nvPr/>
        </p:nvSpPr>
        <p:spPr>
          <a:xfrm>
            <a:off x="424542" y="3454556"/>
            <a:ext cx="7184571" cy="1323439"/>
          </a:xfrm>
          <a:prstGeom prst="rect">
            <a:avLst/>
          </a:prstGeom>
        </p:spPr>
        <p:txBody>
          <a:bodyPr wrap="square" lIns="91440" tIns="45720" rIns="91440" bIns="45720" anchor="t">
            <a:spAutoFit/>
          </a:bodyPr>
          <a:lstStyle/>
          <a:p>
            <a:pPr marL="285750" indent="-285750">
              <a:buFont typeface="Arial"/>
              <a:buChar char="•"/>
            </a:pPr>
            <a:r>
              <a:rPr lang="en-US" sz="1600" dirty="0"/>
              <a:t>RPI alum Steve Sasson, the Kodak engineer who invented the first digital camera in 1975, characterized the initial corporate response to his invention this way:</a:t>
            </a:r>
            <a:endParaRPr lang="en-US" sz="1600" dirty="0">
              <a:cs typeface="Calibri"/>
            </a:endParaRPr>
          </a:p>
          <a:p>
            <a:pPr marL="285750" indent="-285750">
              <a:buFont typeface="Arial"/>
              <a:buChar char="•"/>
            </a:pPr>
            <a:endParaRPr lang="en-US" sz="1600" dirty="0">
              <a:cs typeface="Calibri"/>
            </a:endParaRPr>
          </a:p>
          <a:p>
            <a:pPr marL="285750" indent="-285750">
              <a:buFont typeface="Arial"/>
              <a:buChar char="•"/>
            </a:pPr>
            <a:r>
              <a:rPr lang="en-US" sz="1600" dirty="0"/>
              <a:t>But it was filmless photography, so management’s reaction was, "that’s cute—but don’t tell anyone about it."</a:t>
            </a:r>
            <a:endParaRPr lang="en-US" sz="1600" dirty="0">
              <a:effectLst/>
              <a:cs typeface="Calibri"/>
            </a:endParaRPr>
          </a:p>
        </p:txBody>
      </p:sp>
      <p:pic>
        <p:nvPicPr>
          <p:cNvPr id="6" name="Picture 4">
            <a:extLst>
              <a:ext uri="{FF2B5EF4-FFF2-40B4-BE49-F238E27FC236}">
                <a16:creationId xmlns:a16="http://schemas.microsoft.com/office/drawing/2014/main" id="{8F6ADF14-040E-DA48-8CC1-D8A022406A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094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E05053-605B-4148-AD47-DA67A87BF594}"/>
              </a:ext>
            </a:extLst>
          </p:cNvPr>
          <p:cNvSpPr/>
          <p:nvPr/>
        </p:nvSpPr>
        <p:spPr>
          <a:xfrm>
            <a:off x="143661" y="2298336"/>
            <a:ext cx="4873123" cy="461665"/>
          </a:xfrm>
          <a:prstGeom prst="rect">
            <a:avLst/>
          </a:prstGeom>
        </p:spPr>
        <p:txBody>
          <a:bodyPr wrap="square" lIns="91440" tIns="45720" rIns="91440" bIns="45720" anchor="t">
            <a:spAutoFit/>
          </a:bodyPr>
          <a:lstStyle/>
          <a:p>
            <a:r>
              <a:rPr lang="en-US" sz="2400" i="1" dirty="0">
                <a:solidFill>
                  <a:srgbClr val="FF0000"/>
                </a:solidFill>
              </a:rPr>
              <a:t>How do you think Steve Sasson felt?</a:t>
            </a:r>
            <a:endParaRPr lang="en-US" sz="2400" i="1">
              <a:solidFill>
                <a:srgbClr val="FF0000"/>
              </a:solidFill>
              <a:cs typeface="Calibri"/>
            </a:endParaRPr>
          </a:p>
        </p:txBody>
      </p:sp>
      <p:pic>
        <p:nvPicPr>
          <p:cNvPr id="9" name="Picture 8">
            <a:extLst>
              <a:ext uri="{FF2B5EF4-FFF2-40B4-BE49-F238E27FC236}">
                <a16:creationId xmlns:a16="http://schemas.microsoft.com/office/drawing/2014/main" id="{E5CCE4A1-796C-1A41-9210-3272CBB00171}"/>
              </a:ext>
            </a:extLst>
          </p:cNvPr>
          <p:cNvPicPr>
            <a:picLocks noChangeAspect="1"/>
          </p:cNvPicPr>
          <p:nvPr/>
        </p:nvPicPr>
        <p:blipFill rotWithShape="1">
          <a:blip r:embed="rId3"/>
          <a:srcRect t="56720" b="23338"/>
          <a:stretch/>
        </p:blipFill>
        <p:spPr>
          <a:xfrm>
            <a:off x="0" y="628650"/>
            <a:ext cx="8974183" cy="1188720"/>
          </a:xfrm>
          <a:prstGeom prst="rect">
            <a:avLst/>
          </a:prstGeom>
        </p:spPr>
      </p:pic>
      <p:pic>
        <p:nvPicPr>
          <p:cNvPr id="3" name="Picture 2">
            <a:extLst>
              <a:ext uri="{FF2B5EF4-FFF2-40B4-BE49-F238E27FC236}">
                <a16:creationId xmlns:a16="http://schemas.microsoft.com/office/drawing/2014/main" id="{5332663C-EDDE-E540-9CB1-03FB757970EA}"/>
              </a:ext>
            </a:extLst>
          </p:cNvPr>
          <p:cNvPicPr>
            <a:picLocks noChangeAspect="1"/>
          </p:cNvPicPr>
          <p:nvPr/>
        </p:nvPicPr>
        <p:blipFill>
          <a:blip r:embed="rId4"/>
          <a:stretch>
            <a:fillRect/>
          </a:stretch>
        </p:blipFill>
        <p:spPr>
          <a:xfrm>
            <a:off x="6350000" y="1993900"/>
            <a:ext cx="2794000" cy="3721100"/>
          </a:xfrm>
          <a:prstGeom prst="rect">
            <a:avLst/>
          </a:prstGeom>
        </p:spPr>
      </p:pic>
      <p:pic>
        <p:nvPicPr>
          <p:cNvPr id="10" name="Picture 4">
            <a:extLst>
              <a:ext uri="{FF2B5EF4-FFF2-40B4-BE49-F238E27FC236}">
                <a16:creationId xmlns:a16="http://schemas.microsoft.com/office/drawing/2014/main" id="{994A3FCC-4A3D-0C43-AACA-F29705E72A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41E1E71-C616-394D-BD30-6DD7D9254625}"/>
              </a:ext>
            </a:extLst>
          </p:cNvPr>
          <p:cNvSpPr txBox="1"/>
          <p:nvPr/>
        </p:nvSpPr>
        <p:spPr>
          <a:xfrm>
            <a:off x="140394" y="2929026"/>
            <a:ext cx="5364417" cy="300082"/>
          </a:xfrm>
          <a:prstGeom prst="rect">
            <a:avLst/>
          </a:prstGeom>
          <a:noFill/>
        </p:spPr>
        <p:txBody>
          <a:bodyPr wrap="none" lIns="91440" tIns="45720" rIns="91440" bIns="45720" rtlCol="0" anchor="t">
            <a:spAutoFit/>
          </a:bodyPr>
          <a:lstStyle/>
          <a:p>
            <a:r>
              <a:rPr lang="en-US" i="1" dirty="0"/>
              <a:t>This will be your homework assignment, watch a video interview of Steve.</a:t>
            </a:r>
            <a:endParaRPr lang="en-US" i="1" dirty="0">
              <a:cs typeface="Calibri"/>
            </a:endParaRPr>
          </a:p>
        </p:txBody>
      </p:sp>
    </p:spTree>
    <p:extLst>
      <p:ext uri="{BB962C8B-B14F-4D97-AF65-F5344CB8AC3E}">
        <p14:creationId xmlns:p14="http://schemas.microsoft.com/office/powerpoint/2010/main" val="413075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5CCE4A1-796C-1A41-9210-3272CBB00171}"/>
              </a:ext>
            </a:extLst>
          </p:cNvPr>
          <p:cNvPicPr>
            <a:picLocks noChangeAspect="1"/>
          </p:cNvPicPr>
          <p:nvPr/>
        </p:nvPicPr>
        <p:blipFill rotWithShape="1">
          <a:blip r:embed="rId3"/>
          <a:srcRect t="56720" b="23338"/>
          <a:stretch/>
        </p:blipFill>
        <p:spPr>
          <a:xfrm>
            <a:off x="0" y="628650"/>
            <a:ext cx="8974183" cy="1188720"/>
          </a:xfrm>
          <a:prstGeom prst="rect">
            <a:avLst/>
          </a:prstGeom>
        </p:spPr>
      </p:pic>
      <p:sp>
        <p:nvSpPr>
          <p:cNvPr id="10" name="Rectangle 9">
            <a:extLst>
              <a:ext uri="{FF2B5EF4-FFF2-40B4-BE49-F238E27FC236}">
                <a16:creationId xmlns:a16="http://schemas.microsoft.com/office/drawing/2014/main" id="{FB8EE502-E806-FE4C-B2B3-241E787DB572}"/>
              </a:ext>
            </a:extLst>
          </p:cNvPr>
          <p:cNvSpPr/>
          <p:nvPr/>
        </p:nvSpPr>
        <p:spPr>
          <a:xfrm>
            <a:off x="409649" y="2095137"/>
            <a:ext cx="8561742" cy="3293209"/>
          </a:xfrm>
          <a:prstGeom prst="rect">
            <a:avLst/>
          </a:prstGeom>
        </p:spPr>
        <p:txBody>
          <a:bodyPr wrap="square" lIns="91440" tIns="45720" rIns="91440" bIns="45720" anchor="t">
            <a:spAutoFit/>
          </a:bodyPr>
          <a:lstStyle/>
          <a:p>
            <a:pPr marL="285750" indent="-285750">
              <a:buFont typeface="Arial"/>
              <a:buChar char="•"/>
            </a:pPr>
            <a:r>
              <a:rPr lang="en-US" sz="1600" dirty="0">
                <a:solidFill>
                  <a:srgbClr val="333333"/>
                </a:solidFill>
              </a:rPr>
              <a:t>Top management regarded digital photography as the enemy, an evil juggernaut that would kill the chemical-based film and paper business that fueled Kodak’s sales and profits for decades.</a:t>
            </a:r>
            <a:endParaRPr lang="en-US"/>
          </a:p>
          <a:p>
            <a:pPr marL="285750" indent="-285750">
              <a:buFont typeface="Arial"/>
              <a:buChar char="•"/>
            </a:pPr>
            <a:endParaRPr lang="en-US" sz="1600" dirty="0">
              <a:solidFill>
                <a:srgbClr val="333333"/>
              </a:solidFill>
              <a:cs typeface="Calibri" panose="020F0502020204030204"/>
            </a:endParaRPr>
          </a:p>
          <a:p>
            <a:pPr marL="285750" indent="-285750">
              <a:buFont typeface="Arial"/>
              <a:buChar char="•"/>
            </a:pPr>
            <a:r>
              <a:rPr lang="en-US" sz="1600" dirty="0">
                <a:solidFill>
                  <a:srgbClr val="333333"/>
                </a:solidFill>
              </a:rPr>
              <a:t>Earlier, they bought Sterling Drug Company, trying to remain a chemical company and that purchase failed miserably. Far different company than film chemicals. </a:t>
            </a:r>
            <a:endParaRPr lang="en-US" sz="1600" dirty="0">
              <a:solidFill>
                <a:srgbClr val="333333"/>
              </a:solidFill>
              <a:cs typeface="Calibri" panose="020F0502020204030204"/>
            </a:endParaRPr>
          </a:p>
          <a:p>
            <a:pPr marL="285750" indent="-285750">
              <a:buFont typeface="Arial"/>
              <a:buChar char="•"/>
            </a:pPr>
            <a:endParaRPr lang="en-US" sz="1600" dirty="0">
              <a:solidFill>
                <a:srgbClr val="333333"/>
              </a:solidFill>
              <a:cs typeface="Calibri" panose="020F0502020204030204"/>
            </a:endParaRPr>
          </a:p>
          <a:p>
            <a:pPr marL="285750" indent="-285750">
              <a:buFont typeface="Arial"/>
              <a:buChar char="•"/>
            </a:pPr>
            <a:r>
              <a:rPr lang="en-US" sz="1600" dirty="0">
                <a:solidFill>
                  <a:srgbClr val="333333"/>
                </a:solidFill>
              </a:rPr>
              <a:t>Did not know how to make money from digital photography. </a:t>
            </a:r>
            <a:endParaRPr lang="en-US" sz="1600" dirty="0">
              <a:solidFill>
                <a:srgbClr val="333333"/>
              </a:solidFill>
              <a:cs typeface="Calibri" panose="020F0502020204030204"/>
            </a:endParaRPr>
          </a:p>
          <a:p>
            <a:pPr marL="285750" indent="-285750">
              <a:buFont typeface="Arial"/>
              <a:buChar char="•"/>
            </a:pPr>
            <a:endParaRPr lang="en-US" sz="1600" dirty="0">
              <a:solidFill>
                <a:srgbClr val="333333"/>
              </a:solidFill>
              <a:cs typeface="Calibri" panose="020F0502020204030204"/>
            </a:endParaRPr>
          </a:p>
          <a:p>
            <a:pPr marL="285750" indent="-285750">
              <a:buFont typeface="Arial"/>
              <a:buChar char="•"/>
            </a:pPr>
            <a:r>
              <a:rPr lang="en-US" sz="1600" dirty="0">
                <a:solidFill>
                  <a:srgbClr val="333333"/>
                </a:solidFill>
              </a:rPr>
              <a:t>Thought that image quality was far more important to people than portability of images. </a:t>
            </a:r>
            <a:endParaRPr lang="en-US" sz="1600" dirty="0">
              <a:solidFill>
                <a:srgbClr val="333333"/>
              </a:solidFill>
              <a:cs typeface="Calibri" panose="020F0502020204030204"/>
            </a:endParaRPr>
          </a:p>
          <a:p>
            <a:endParaRPr lang="en-US" sz="1600" dirty="0">
              <a:solidFill>
                <a:srgbClr val="333333"/>
              </a:solidFill>
            </a:endParaRPr>
          </a:p>
          <a:p>
            <a:r>
              <a:rPr lang="en-US" sz="2400" i="1" dirty="0">
                <a:solidFill>
                  <a:srgbClr val="FF0000"/>
                </a:solidFill>
              </a:rPr>
              <a:t>Q: Could they have benefited from a PEST analysis or more generally a SWOT?</a:t>
            </a:r>
            <a:endParaRPr lang="en-US" sz="2400" i="1" dirty="0">
              <a:solidFill>
                <a:srgbClr val="FF0000"/>
              </a:solidFill>
              <a:cs typeface="Calibri"/>
            </a:endParaRPr>
          </a:p>
        </p:txBody>
      </p:sp>
      <p:pic>
        <p:nvPicPr>
          <p:cNvPr id="11" name="Picture 4">
            <a:extLst>
              <a:ext uri="{FF2B5EF4-FFF2-40B4-BE49-F238E27FC236}">
                <a16:creationId xmlns:a16="http://schemas.microsoft.com/office/drawing/2014/main" id="{709A8687-83C8-CD48-9461-47F8C9A2D0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015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32099" y="914177"/>
            <a:ext cx="9034158" cy="638175"/>
          </a:xfrm>
        </p:spPr>
        <p:txBody>
          <a:bodyPr anchor="b">
            <a:normAutofit/>
          </a:bodyPr>
          <a:lstStyle/>
          <a:p>
            <a:pPr algn="ctr" eaLnBrk="1" hangingPunct="1">
              <a:defRPr/>
            </a:pPr>
            <a:r>
              <a:rPr lang="en-US" i="1" dirty="0">
                <a:solidFill>
                  <a:srgbClr val="333399"/>
                </a:solidFill>
                <a:effectLst>
                  <a:outerShdw blurRad="38100" dist="38100" dir="2700000" algn="tl">
                    <a:srgbClr val="C0C0C0"/>
                  </a:outerShdw>
                </a:effectLst>
                <a:latin typeface="Arial"/>
                <a:cs typeface="Arial"/>
              </a:rPr>
              <a:t>What is Strategic Management?</a:t>
            </a:r>
            <a:endParaRPr lang="en-US" dirty="0">
              <a:effectLst>
                <a:outerShdw blurRad="38100" dist="38100" dir="2700000" algn="tl">
                  <a:srgbClr val="C0C0C0"/>
                </a:outerShdw>
              </a:effectLst>
              <a:latin typeface="Arial"/>
              <a:cs typeface="Arial"/>
            </a:endParaRPr>
          </a:p>
        </p:txBody>
      </p:sp>
      <p:pic>
        <p:nvPicPr>
          <p:cNvPr id="5" name="Picture 4">
            <a:extLst>
              <a:ext uri="{FF2B5EF4-FFF2-40B4-BE49-F238E27FC236}">
                <a16:creationId xmlns:a16="http://schemas.microsoft.com/office/drawing/2014/main" id="{32632E59-70F8-1642-ADBA-B564B96C17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F2F9381-4BE8-504F-9B81-C566596FA8BF}"/>
              </a:ext>
            </a:extLst>
          </p:cNvPr>
          <p:cNvSpPr txBox="1"/>
          <p:nvPr/>
        </p:nvSpPr>
        <p:spPr>
          <a:xfrm>
            <a:off x="510239" y="1831578"/>
            <a:ext cx="8281739" cy="2862322"/>
          </a:xfrm>
          <a:prstGeom prst="rect">
            <a:avLst/>
          </a:prstGeom>
          <a:noFill/>
        </p:spPr>
        <p:txBody>
          <a:bodyPr wrap="square" lIns="91440" tIns="45720" rIns="91440" bIns="45720" rtlCol="0" anchor="t">
            <a:spAutoFit/>
          </a:bodyPr>
          <a:lstStyle/>
          <a:p>
            <a:r>
              <a:rPr lang="en-US" sz="2400" dirty="0"/>
              <a:t>"A plan is useless, planning is indispensable."</a:t>
            </a:r>
            <a:endParaRPr lang="en-US" sz="2400" dirty="0">
              <a:cs typeface="Calibri"/>
            </a:endParaRPr>
          </a:p>
          <a:p>
            <a:r>
              <a:rPr lang="en-US" sz="1800" i="1" dirty="0"/>
              <a:t>Dwight D. Eisenhower </a:t>
            </a:r>
            <a:endParaRPr lang="en-US" sz="1800" i="1" dirty="0">
              <a:cs typeface="Calibri"/>
            </a:endParaRPr>
          </a:p>
          <a:p>
            <a:pPr marL="457200" indent="-457200">
              <a:buFontTx/>
              <a:buChar char="-"/>
            </a:pPr>
            <a:endParaRPr lang="en-US" sz="2400" dirty="0">
              <a:cs typeface="Calibri"/>
            </a:endParaRPr>
          </a:p>
          <a:p>
            <a:r>
              <a:rPr lang="en-US" sz="2400" dirty="0"/>
              <a:t>"Everyone has a plan until he gets punched in the mouth." </a:t>
            </a:r>
            <a:endParaRPr lang="en-US" sz="2400" dirty="0">
              <a:cs typeface="Calibri"/>
            </a:endParaRPr>
          </a:p>
          <a:p>
            <a:r>
              <a:rPr lang="en-US" sz="1800" i="1" dirty="0"/>
              <a:t>Mike Tyson</a:t>
            </a:r>
            <a:endParaRPr lang="en-US" sz="1800" i="1" dirty="0">
              <a:cs typeface="Calibri"/>
            </a:endParaRPr>
          </a:p>
          <a:p>
            <a:endParaRPr lang="en-US" sz="2400" dirty="0">
              <a:cs typeface="Calibri"/>
            </a:endParaRPr>
          </a:p>
          <a:p>
            <a:r>
              <a:rPr lang="en-US" sz="2400" dirty="0"/>
              <a:t>"Success without a plan is called luck."</a:t>
            </a:r>
            <a:endParaRPr lang="en-US" sz="2400">
              <a:cs typeface="Calibri"/>
            </a:endParaRPr>
          </a:p>
          <a:p>
            <a:r>
              <a:rPr lang="en-US" sz="1800" i="1" dirty="0"/>
              <a:t>Lots of people</a:t>
            </a:r>
            <a:endParaRPr lang="en-US" sz="1800" i="1" dirty="0">
              <a:cs typeface="Calibri"/>
            </a:endParaRPr>
          </a:p>
        </p:txBody>
      </p:sp>
    </p:spTree>
    <p:extLst>
      <p:ext uri="{BB962C8B-B14F-4D97-AF65-F5344CB8AC3E}">
        <p14:creationId xmlns:p14="http://schemas.microsoft.com/office/powerpoint/2010/main" val="2677902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C5775B-14A4-487A-9CAD-DF4302DDE3DF}"/>
              </a:ext>
            </a:extLst>
          </p:cNvPr>
          <p:cNvSpPr txBox="1">
            <a:spLocks noChangeArrowheads="1"/>
          </p:cNvSpPr>
          <p:nvPr/>
        </p:nvSpPr>
        <p:spPr>
          <a:xfrm>
            <a:off x="1392901" y="1840819"/>
            <a:ext cx="6477000" cy="952500"/>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sz="2800" i="1" dirty="0">
                <a:effectLst>
                  <a:outerShdw blurRad="38100" dist="38100" dir="2700000" algn="tl">
                    <a:srgbClr val="C0C0C0"/>
                  </a:outerShdw>
                </a:effectLst>
              </a:rPr>
              <a:t>Additional Study Resources and Examples</a:t>
            </a:r>
            <a:endParaRPr lang="en-US" sz="2800" i="1" dirty="0"/>
          </a:p>
        </p:txBody>
      </p:sp>
    </p:spTree>
    <p:extLst>
      <p:ext uri="{BB962C8B-B14F-4D97-AF65-F5344CB8AC3E}">
        <p14:creationId xmlns:p14="http://schemas.microsoft.com/office/powerpoint/2010/main" val="178617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a:extLst>
              <a:ext uri="{FF2B5EF4-FFF2-40B4-BE49-F238E27FC236}">
                <a16:creationId xmlns:a16="http://schemas.microsoft.com/office/drawing/2014/main" id="{DA460692-0920-5B4A-889F-6F0805E9F44E}"/>
              </a:ext>
            </a:extLst>
          </p:cNvPr>
          <p:cNvCxnSpPr>
            <a:cxnSpLocks/>
          </p:cNvCxnSpPr>
          <p:nvPr/>
        </p:nvCxnSpPr>
        <p:spPr>
          <a:xfrm flipV="1">
            <a:off x="5366052" y="1273630"/>
            <a:ext cx="1195386" cy="4922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Donut 14">
            <a:extLst>
              <a:ext uri="{FF2B5EF4-FFF2-40B4-BE49-F238E27FC236}">
                <a16:creationId xmlns:a16="http://schemas.microsoft.com/office/drawing/2014/main" id="{3CBDA7B3-0DAB-D149-A6C7-9E4ECCA4B681}"/>
              </a:ext>
            </a:extLst>
          </p:cNvPr>
          <p:cNvSpPr/>
          <p:nvPr/>
        </p:nvSpPr>
        <p:spPr>
          <a:xfrm>
            <a:off x="826417" y="1233178"/>
            <a:ext cx="4089325" cy="4041546"/>
          </a:xfrm>
          <a:prstGeom prst="donut">
            <a:avLst>
              <a:gd name="adj" fmla="val 28264"/>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EC601D23-C63C-F441-AD14-515666BC3751}"/>
              </a:ext>
            </a:extLst>
          </p:cNvPr>
          <p:cNvSpPr/>
          <p:nvPr/>
        </p:nvSpPr>
        <p:spPr>
          <a:xfrm>
            <a:off x="1377764" y="1736358"/>
            <a:ext cx="3041075" cy="3024823"/>
          </a:xfrm>
          <a:prstGeom prst="donut">
            <a:avLst>
              <a:gd name="adj" fmla="val 28264"/>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09B2EA63-FF59-7444-BADC-3F2B46EDFEA4}"/>
              </a:ext>
            </a:extLst>
          </p:cNvPr>
          <p:cNvGrpSpPr/>
          <p:nvPr/>
        </p:nvGrpSpPr>
        <p:grpSpPr>
          <a:xfrm>
            <a:off x="2232883" y="2568701"/>
            <a:ext cx="1383099" cy="1383099"/>
            <a:chOff x="1497656" y="2014151"/>
            <a:chExt cx="1383099" cy="1383099"/>
          </a:xfrm>
        </p:grpSpPr>
        <p:sp>
          <p:nvSpPr>
            <p:cNvPr id="18" name="Block Arc 17">
              <a:extLst>
                <a:ext uri="{FF2B5EF4-FFF2-40B4-BE49-F238E27FC236}">
                  <a16:creationId xmlns:a16="http://schemas.microsoft.com/office/drawing/2014/main" id="{B74278D0-273D-0845-BA27-6C581C0DF949}"/>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lock Arc 18">
              <a:extLst>
                <a:ext uri="{FF2B5EF4-FFF2-40B4-BE49-F238E27FC236}">
                  <a16:creationId xmlns:a16="http://schemas.microsoft.com/office/drawing/2014/main" id="{1EB03023-A416-EE4F-9EAC-969A451D9F7F}"/>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a:extLst>
                <a:ext uri="{FF2B5EF4-FFF2-40B4-BE49-F238E27FC236}">
                  <a16:creationId xmlns:a16="http://schemas.microsoft.com/office/drawing/2014/main" id="{037D14E2-1E6D-7746-9FE1-922F47E6C542}"/>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a:extLst>
              <a:ext uri="{FF2B5EF4-FFF2-40B4-BE49-F238E27FC236}">
                <a16:creationId xmlns:a16="http://schemas.microsoft.com/office/drawing/2014/main" id="{1A59E9B8-7185-694E-BFA8-E6B7A0903CB4}"/>
              </a:ext>
            </a:extLst>
          </p:cNvPr>
          <p:cNvSpPr txBox="1"/>
          <p:nvPr/>
        </p:nvSpPr>
        <p:spPr>
          <a:xfrm rot="18784141">
            <a:off x="2731108" y="3439871"/>
            <a:ext cx="986296" cy="300082"/>
          </a:xfrm>
          <a:prstGeom prst="rect">
            <a:avLst/>
          </a:prstGeom>
          <a:noFill/>
        </p:spPr>
        <p:txBody>
          <a:bodyPr wrap="none" rtlCol="0">
            <a:spAutoFit/>
          </a:bodyPr>
          <a:lstStyle/>
          <a:p>
            <a:r>
              <a:rPr lang="en-US" dirty="0"/>
              <a:t>Employees </a:t>
            </a:r>
          </a:p>
        </p:txBody>
      </p:sp>
      <p:sp>
        <p:nvSpPr>
          <p:cNvPr id="22" name="TextBox 21">
            <a:extLst>
              <a:ext uri="{FF2B5EF4-FFF2-40B4-BE49-F238E27FC236}">
                <a16:creationId xmlns:a16="http://schemas.microsoft.com/office/drawing/2014/main" id="{5EBD45D7-0D08-E54E-981A-7C8AE003173A}"/>
              </a:ext>
            </a:extLst>
          </p:cNvPr>
          <p:cNvSpPr txBox="1"/>
          <p:nvPr/>
        </p:nvSpPr>
        <p:spPr>
          <a:xfrm rot="2797064">
            <a:off x="2697581" y="2790095"/>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23" name="TextBox 22">
            <a:extLst>
              <a:ext uri="{FF2B5EF4-FFF2-40B4-BE49-F238E27FC236}">
                <a16:creationId xmlns:a16="http://schemas.microsoft.com/office/drawing/2014/main" id="{BF2EC9FD-E955-F74B-A719-BA0D695CDB5C}"/>
              </a:ext>
            </a:extLst>
          </p:cNvPr>
          <p:cNvSpPr txBox="1"/>
          <p:nvPr/>
        </p:nvSpPr>
        <p:spPr>
          <a:xfrm rot="16615653">
            <a:off x="1965738" y="3047684"/>
            <a:ext cx="970009" cy="300082"/>
          </a:xfrm>
          <a:prstGeom prst="rect">
            <a:avLst/>
          </a:prstGeom>
          <a:noFill/>
        </p:spPr>
        <p:txBody>
          <a:bodyPr wrap="none" rtlCol="0">
            <a:spAutoFit/>
          </a:bodyPr>
          <a:lstStyle/>
          <a:p>
            <a:r>
              <a:rPr lang="en-US" dirty="0"/>
              <a:t>Customers </a:t>
            </a:r>
          </a:p>
        </p:txBody>
      </p:sp>
      <p:sp>
        <p:nvSpPr>
          <p:cNvPr id="24" name="Left Arrow 23">
            <a:extLst>
              <a:ext uri="{FF2B5EF4-FFF2-40B4-BE49-F238E27FC236}">
                <a16:creationId xmlns:a16="http://schemas.microsoft.com/office/drawing/2014/main" id="{A732DEE2-ADB7-8444-B235-6D2F0300D466}"/>
              </a:ext>
            </a:extLst>
          </p:cNvPr>
          <p:cNvSpPr/>
          <p:nvPr/>
        </p:nvSpPr>
        <p:spPr>
          <a:xfrm>
            <a:off x="3614983" y="256870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Arrow 24">
            <a:extLst>
              <a:ext uri="{FF2B5EF4-FFF2-40B4-BE49-F238E27FC236}">
                <a16:creationId xmlns:a16="http://schemas.microsoft.com/office/drawing/2014/main" id="{AD04F5F6-8164-FD46-A581-503FD1065CD1}"/>
              </a:ext>
            </a:extLst>
          </p:cNvPr>
          <p:cNvSpPr/>
          <p:nvPr/>
        </p:nvSpPr>
        <p:spPr>
          <a:xfrm rot="17132238">
            <a:off x="2974993" y="164298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 Arrow 25">
            <a:extLst>
              <a:ext uri="{FF2B5EF4-FFF2-40B4-BE49-F238E27FC236}">
                <a16:creationId xmlns:a16="http://schemas.microsoft.com/office/drawing/2014/main" id="{A53E5E08-096F-9747-97B0-7CAEB5330A47}"/>
              </a:ext>
            </a:extLst>
          </p:cNvPr>
          <p:cNvSpPr/>
          <p:nvPr/>
        </p:nvSpPr>
        <p:spPr>
          <a:xfrm rot="12825303">
            <a:off x="1742391" y="2037271"/>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eft Arrow 26">
            <a:extLst>
              <a:ext uri="{FF2B5EF4-FFF2-40B4-BE49-F238E27FC236}">
                <a16:creationId xmlns:a16="http://schemas.microsoft.com/office/drawing/2014/main" id="{8B90D044-C038-574C-836D-BFDBB8B72E33}"/>
              </a:ext>
            </a:extLst>
          </p:cNvPr>
          <p:cNvSpPr/>
          <p:nvPr/>
        </p:nvSpPr>
        <p:spPr>
          <a:xfrm rot="8109873">
            <a:off x="1908658" y="3300970"/>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Arrow 27">
            <a:extLst>
              <a:ext uri="{FF2B5EF4-FFF2-40B4-BE49-F238E27FC236}">
                <a16:creationId xmlns:a16="http://schemas.microsoft.com/office/drawing/2014/main" id="{1FD41842-005D-9044-85CB-82760237B3B9}"/>
              </a:ext>
            </a:extLst>
          </p:cNvPr>
          <p:cNvSpPr/>
          <p:nvPr/>
        </p:nvSpPr>
        <p:spPr>
          <a:xfrm rot="3256842">
            <a:off x="3053576" y="3508456"/>
            <a:ext cx="599302" cy="1354469"/>
          </a:xfrm>
          <a:prstGeom prst="leftArrow">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BEB7318-5042-3549-9891-B1BDFB2400E9}"/>
              </a:ext>
            </a:extLst>
          </p:cNvPr>
          <p:cNvSpPr txBox="1"/>
          <p:nvPr/>
        </p:nvSpPr>
        <p:spPr>
          <a:xfrm>
            <a:off x="2379351" y="4047680"/>
            <a:ext cx="1116652" cy="300082"/>
          </a:xfrm>
          <a:prstGeom prst="rect">
            <a:avLst/>
          </a:prstGeom>
          <a:noFill/>
        </p:spPr>
        <p:txBody>
          <a:bodyPr wrap="none" rtlCol="0">
            <a:spAutoFit/>
          </a:bodyPr>
          <a:lstStyle/>
          <a:p>
            <a:r>
              <a:rPr lang="en-US" dirty="0"/>
              <a:t>Industry Info </a:t>
            </a:r>
          </a:p>
        </p:txBody>
      </p:sp>
      <p:sp>
        <p:nvSpPr>
          <p:cNvPr id="33" name="TextBox 32">
            <a:extLst>
              <a:ext uri="{FF2B5EF4-FFF2-40B4-BE49-F238E27FC236}">
                <a16:creationId xmlns:a16="http://schemas.microsoft.com/office/drawing/2014/main" id="{AADAEFA9-BD04-B14E-B773-E479BD730E59}"/>
              </a:ext>
            </a:extLst>
          </p:cNvPr>
          <p:cNvSpPr txBox="1"/>
          <p:nvPr/>
        </p:nvSpPr>
        <p:spPr>
          <a:xfrm>
            <a:off x="2131256" y="4805015"/>
            <a:ext cx="1671804" cy="300082"/>
          </a:xfrm>
          <a:prstGeom prst="rect">
            <a:avLst/>
          </a:prstGeom>
          <a:noFill/>
        </p:spPr>
        <p:txBody>
          <a:bodyPr wrap="none" rtlCol="0">
            <a:spAutoFit/>
          </a:bodyPr>
          <a:lstStyle/>
          <a:p>
            <a:r>
              <a:rPr lang="en-US" dirty="0"/>
              <a:t>Global Economy Info </a:t>
            </a:r>
          </a:p>
        </p:txBody>
      </p:sp>
      <p:sp>
        <p:nvSpPr>
          <p:cNvPr id="12" name="Rectangle 11">
            <a:extLst>
              <a:ext uri="{FF2B5EF4-FFF2-40B4-BE49-F238E27FC236}">
                <a16:creationId xmlns:a16="http://schemas.microsoft.com/office/drawing/2014/main" id="{48A174BE-2FE5-3545-BCDC-20776D6132BD}"/>
              </a:ext>
            </a:extLst>
          </p:cNvPr>
          <p:cNvSpPr/>
          <p:nvPr/>
        </p:nvSpPr>
        <p:spPr>
          <a:xfrm>
            <a:off x="4214285" y="1736358"/>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tx1"/>
                </a:solidFill>
              </a:rPr>
              <a:t>Value creation drives the strategic process</a:t>
            </a:r>
          </a:p>
        </p:txBody>
      </p:sp>
      <p:cxnSp>
        <p:nvCxnSpPr>
          <p:cNvPr id="34" name="Straight Arrow Connector 33">
            <a:extLst>
              <a:ext uri="{FF2B5EF4-FFF2-40B4-BE49-F238E27FC236}">
                <a16:creationId xmlns:a16="http://schemas.microsoft.com/office/drawing/2014/main" id="{7B103ADB-BA87-2E40-BA6A-FC8281243C62}"/>
              </a:ext>
            </a:extLst>
          </p:cNvPr>
          <p:cNvCxnSpPr/>
          <p:nvPr/>
        </p:nvCxnSpPr>
        <p:spPr>
          <a:xfrm flipV="1">
            <a:off x="3528034" y="2181852"/>
            <a:ext cx="644247" cy="5326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DC079E8-41BF-D444-9FBD-EF2F842817FC}"/>
              </a:ext>
            </a:extLst>
          </p:cNvPr>
          <p:cNvSpPr/>
          <p:nvPr/>
        </p:nvSpPr>
        <p:spPr>
          <a:xfrm>
            <a:off x="6545162" y="1202194"/>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Develop mission and values </a:t>
            </a:r>
          </a:p>
        </p:txBody>
      </p:sp>
      <p:sp>
        <p:nvSpPr>
          <p:cNvPr id="40" name="Rectangle 39">
            <a:extLst>
              <a:ext uri="{FF2B5EF4-FFF2-40B4-BE49-F238E27FC236}">
                <a16:creationId xmlns:a16="http://schemas.microsoft.com/office/drawing/2014/main" id="{DD6AF848-0788-1D4C-979C-3157BA6D6104}"/>
              </a:ext>
            </a:extLst>
          </p:cNvPr>
          <p:cNvSpPr/>
          <p:nvPr/>
        </p:nvSpPr>
        <p:spPr>
          <a:xfrm>
            <a:off x="6539644" y="2134526"/>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Perform situational analysis </a:t>
            </a:r>
          </a:p>
        </p:txBody>
      </p:sp>
      <p:sp>
        <p:nvSpPr>
          <p:cNvPr id="41" name="Rectangle 40">
            <a:extLst>
              <a:ext uri="{FF2B5EF4-FFF2-40B4-BE49-F238E27FC236}">
                <a16:creationId xmlns:a16="http://schemas.microsoft.com/office/drawing/2014/main" id="{25220FAD-9296-724C-A0FE-5B085FD5BE4A}"/>
              </a:ext>
            </a:extLst>
          </p:cNvPr>
          <p:cNvSpPr/>
          <p:nvPr/>
        </p:nvSpPr>
        <p:spPr>
          <a:xfrm>
            <a:off x="6557294" y="3059915"/>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objectives and craft strategy </a:t>
            </a:r>
          </a:p>
        </p:txBody>
      </p:sp>
      <p:sp>
        <p:nvSpPr>
          <p:cNvPr id="42" name="Rectangle 41">
            <a:extLst>
              <a:ext uri="{FF2B5EF4-FFF2-40B4-BE49-F238E27FC236}">
                <a16:creationId xmlns:a16="http://schemas.microsoft.com/office/drawing/2014/main" id="{DCC87D2A-DEBF-EB4F-998E-A1DFE8B28921}"/>
              </a:ext>
            </a:extLst>
          </p:cNvPr>
          <p:cNvSpPr/>
          <p:nvPr/>
        </p:nvSpPr>
        <p:spPr>
          <a:xfrm>
            <a:off x="6601699" y="3924699"/>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Implement the strategy</a:t>
            </a:r>
          </a:p>
        </p:txBody>
      </p:sp>
      <p:sp>
        <p:nvSpPr>
          <p:cNvPr id="43" name="Rectangle 42">
            <a:extLst>
              <a:ext uri="{FF2B5EF4-FFF2-40B4-BE49-F238E27FC236}">
                <a16:creationId xmlns:a16="http://schemas.microsoft.com/office/drawing/2014/main" id="{BCF17EF6-56D8-9F41-B172-1F109871CCC3}"/>
              </a:ext>
            </a:extLst>
          </p:cNvPr>
          <p:cNvSpPr/>
          <p:nvPr/>
        </p:nvSpPr>
        <p:spPr>
          <a:xfrm>
            <a:off x="6601728" y="4824353"/>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Assess value creation and feedback</a:t>
            </a:r>
          </a:p>
        </p:txBody>
      </p:sp>
      <p:cxnSp>
        <p:nvCxnSpPr>
          <p:cNvPr id="45" name="Straight Arrow Connector 44">
            <a:extLst>
              <a:ext uri="{FF2B5EF4-FFF2-40B4-BE49-F238E27FC236}">
                <a16:creationId xmlns:a16="http://schemas.microsoft.com/office/drawing/2014/main" id="{E0E63BBA-7238-8041-9742-11732C058454}"/>
              </a:ext>
            </a:extLst>
          </p:cNvPr>
          <p:cNvCxnSpPr>
            <a:cxnSpLocks/>
          </p:cNvCxnSpPr>
          <p:nvPr/>
        </p:nvCxnSpPr>
        <p:spPr>
          <a:xfrm flipH="1" flipV="1">
            <a:off x="3437645" y="3923170"/>
            <a:ext cx="794726" cy="7667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DD0883-2315-504C-B143-26D2C29BB3B9}"/>
              </a:ext>
            </a:extLst>
          </p:cNvPr>
          <p:cNvCxnSpPr>
            <a:cxnSpLocks/>
            <a:stCxn id="43" idx="1"/>
          </p:cNvCxnSpPr>
          <p:nvPr/>
        </p:nvCxnSpPr>
        <p:spPr>
          <a:xfrm flipH="1" flipV="1">
            <a:off x="5669524" y="5053108"/>
            <a:ext cx="932204" cy="530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A15646E-8CE2-5946-B8D9-08A8E22D889E}"/>
              </a:ext>
            </a:extLst>
          </p:cNvPr>
          <p:cNvSpPr/>
          <p:nvPr/>
        </p:nvSpPr>
        <p:spPr>
          <a:xfrm>
            <a:off x="4214285" y="4613715"/>
            <a:ext cx="1420396" cy="56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Strategic process drives value creation</a:t>
            </a:r>
          </a:p>
        </p:txBody>
      </p:sp>
      <p:cxnSp>
        <p:nvCxnSpPr>
          <p:cNvPr id="50" name="Straight Arrow Connector 49">
            <a:extLst>
              <a:ext uri="{FF2B5EF4-FFF2-40B4-BE49-F238E27FC236}">
                <a16:creationId xmlns:a16="http://schemas.microsoft.com/office/drawing/2014/main" id="{4117B9E9-C094-EF49-8A02-4436CA129985}"/>
              </a:ext>
            </a:extLst>
          </p:cNvPr>
          <p:cNvCxnSpPr>
            <a:cxnSpLocks/>
            <a:stCxn id="39" idx="2"/>
            <a:endCxn id="40" idx="0"/>
          </p:cNvCxnSpPr>
          <p:nvPr/>
        </p:nvCxnSpPr>
        <p:spPr>
          <a:xfrm flipH="1">
            <a:off x="7249842" y="1765832"/>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7D4E271-A50D-DA4E-A46C-505C776C5285}"/>
              </a:ext>
            </a:extLst>
          </p:cNvPr>
          <p:cNvCxnSpPr>
            <a:cxnSpLocks/>
          </p:cNvCxnSpPr>
          <p:nvPr/>
        </p:nvCxnSpPr>
        <p:spPr>
          <a:xfrm flipH="1">
            <a:off x="7244324" y="2745523"/>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C6F3CD5-7E16-B746-B355-F7D83C30644D}"/>
              </a:ext>
            </a:extLst>
          </p:cNvPr>
          <p:cNvCxnSpPr>
            <a:cxnSpLocks/>
          </p:cNvCxnSpPr>
          <p:nvPr/>
        </p:nvCxnSpPr>
        <p:spPr>
          <a:xfrm flipH="1">
            <a:off x="7238806" y="3631068"/>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07300E-5CB5-2E40-8D26-66534A828D16}"/>
              </a:ext>
            </a:extLst>
          </p:cNvPr>
          <p:cNvCxnSpPr>
            <a:cxnSpLocks/>
          </p:cNvCxnSpPr>
          <p:nvPr/>
        </p:nvCxnSpPr>
        <p:spPr>
          <a:xfrm flipH="1">
            <a:off x="7246229" y="4482855"/>
            <a:ext cx="5518" cy="3686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4">
            <a:extLst>
              <a:ext uri="{FF2B5EF4-FFF2-40B4-BE49-F238E27FC236}">
                <a16:creationId xmlns:a16="http://schemas.microsoft.com/office/drawing/2014/main" id="{F983CA5F-8CD2-0C4B-A2B9-9C369840F0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3857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975155" y="734939"/>
            <a:ext cx="6477000" cy="952500"/>
          </a:xfrm>
        </p:spPr>
        <p:txBody>
          <a:bodyPr anchor="b">
            <a:normAutofit/>
          </a:bodyPr>
          <a:lstStyle/>
          <a:p>
            <a:pPr eaLnBrk="1" hangingPunct="1">
              <a:defRPr/>
            </a:pPr>
            <a:r>
              <a:rPr lang="en-US" sz="3333" dirty="0">
                <a:effectLst>
                  <a:outerShdw blurRad="38100" dist="38100" dir="2700000" algn="tl">
                    <a:srgbClr val="C0C0C0"/>
                  </a:outerShdw>
                </a:effectLst>
              </a:rPr>
              <a:t>Step 1: Develop Mission &amp; Vision</a:t>
            </a:r>
          </a:p>
        </p:txBody>
      </p:sp>
      <p:sp>
        <p:nvSpPr>
          <p:cNvPr id="87042" name="Rectangle 3"/>
          <p:cNvSpPr>
            <a:spLocks noGrp="1" noChangeArrowheads="1"/>
          </p:cNvSpPr>
          <p:nvPr>
            <p:ph sz="half" idx="4294967295"/>
          </p:nvPr>
        </p:nvSpPr>
        <p:spPr>
          <a:xfrm>
            <a:off x="730026" y="2032343"/>
            <a:ext cx="3555700" cy="3308542"/>
          </a:xfrm>
        </p:spPr>
        <p:txBody>
          <a:bodyPr vert="horz" lIns="152400" tIns="76200" rIns="91440" bIns="45720" rtlCol="0" anchor="t">
            <a:normAutofit/>
          </a:bodyPr>
          <a:lstStyle/>
          <a:p>
            <a:pPr marL="220919" indent="-220919"/>
            <a:r>
              <a:rPr lang="en-US" sz="2500" dirty="0">
                <a:solidFill>
                  <a:srgbClr val="0070C0"/>
                </a:solidFill>
              </a:rPr>
              <a:t>Mission</a:t>
            </a:r>
          </a:p>
          <a:p>
            <a:pPr marL="456388" lvl="1" indent="-166681"/>
            <a:r>
              <a:rPr lang="en-US" dirty="0">
                <a:solidFill>
                  <a:srgbClr val="0070C0"/>
                </a:solidFill>
              </a:rPr>
              <a:t>Who are we?</a:t>
            </a:r>
          </a:p>
          <a:p>
            <a:pPr marL="456388" lvl="1" indent="-166681"/>
            <a:r>
              <a:rPr lang="en-US" dirty="0">
                <a:solidFill>
                  <a:srgbClr val="0070C0"/>
                </a:solidFill>
              </a:rPr>
              <a:t>What is our business?</a:t>
            </a:r>
          </a:p>
          <a:p>
            <a:pPr marL="456388" lvl="1" indent="-166681"/>
            <a:r>
              <a:rPr lang="en-US" dirty="0">
                <a:solidFill>
                  <a:srgbClr val="0070C0"/>
                </a:solidFill>
              </a:rPr>
              <a:t>Why do we exist?</a:t>
            </a:r>
          </a:p>
          <a:p>
            <a:pPr marL="455930" lvl="1" indent="-166370"/>
            <a:r>
              <a:rPr lang="en-US" dirty="0">
                <a:solidFill>
                  <a:srgbClr val="0070C0"/>
                </a:solidFill>
              </a:rPr>
              <a:t>Captures fundamental purpose of the organization.</a:t>
            </a:r>
            <a:endParaRPr lang="en-US" dirty="0">
              <a:solidFill>
                <a:srgbClr val="0070C0"/>
              </a:solidFill>
              <a:cs typeface="Calibri"/>
            </a:endParaRPr>
          </a:p>
        </p:txBody>
      </p:sp>
      <p:sp>
        <p:nvSpPr>
          <p:cNvPr id="87043" name="Rectangle 4"/>
          <p:cNvSpPr>
            <a:spLocks noGrp="1" noChangeArrowheads="1"/>
          </p:cNvSpPr>
          <p:nvPr>
            <p:ph sz="half" idx="4294967295"/>
          </p:nvPr>
        </p:nvSpPr>
        <p:spPr>
          <a:xfrm>
            <a:off x="4571999" y="2032343"/>
            <a:ext cx="3713727" cy="2576727"/>
          </a:xfrm>
        </p:spPr>
        <p:txBody>
          <a:bodyPr vert="horz" lIns="152400" tIns="76200" rIns="91440" bIns="45720" rtlCol="0" anchor="t">
            <a:normAutofit/>
          </a:bodyPr>
          <a:lstStyle/>
          <a:p>
            <a:pPr marL="220919" indent="-220919"/>
            <a:r>
              <a:rPr lang="en-US" sz="2500" dirty="0">
                <a:solidFill>
                  <a:srgbClr val="0070C0"/>
                </a:solidFill>
              </a:rPr>
              <a:t>Vision</a:t>
            </a:r>
          </a:p>
          <a:p>
            <a:pPr marL="456388" lvl="1" indent="-166681"/>
            <a:r>
              <a:rPr lang="en-US" dirty="0">
                <a:solidFill>
                  <a:srgbClr val="0070C0"/>
                </a:solidFill>
              </a:rPr>
              <a:t>What is our future?</a:t>
            </a:r>
          </a:p>
          <a:p>
            <a:pPr marL="456388" lvl="1" indent="-166681"/>
            <a:r>
              <a:rPr lang="en-US" dirty="0">
                <a:solidFill>
                  <a:srgbClr val="0070C0"/>
                </a:solidFill>
              </a:rPr>
              <a:t>Where are we headed?</a:t>
            </a:r>
          </a:p>
          <a:p>
            <a:pPr marL="456388" lvl="1" indent="-166681"/>
            <a:r>
              <a:rPr lang="en-US" dirty="0">
                <a:solidFill>
                  <a:srgbClr val="0070C0"/>
                </a:solidFill>
              </a:rPr>
              <a:t>What do we hope to become?</a:t>
            </a:r>
          </a:p>
          <a:p>
            <a:pPr marL="455930" lvl="1" indent="-166370"/>
            <a:r>
              <a:rPr lang="en-US" dirty="0">
                <a:solidFill>
                  <a:srgbClr val="0070C0"/>
                </a:solidFill>
              </a:rPr>
              <a:t>Captures general identity, direction and level of aspiration.</a:t>
            </a:r>
            <a:endParaRPr lang="en-US" dirty="0">
              <a:solidFill>
                <a:srgbClr val="0070C0"/>
              </a:solidFill>
              <a:cs typeface="Calibri"/>
            </a:endParaRPr>
          </a:p>
        </p:txBody>
      </p:sp>
      <p:pic>
        <p:nvPicPr>
          <p:cNvPr id="6" name="Picture 4">
            <a:extLst>
              <a:ext uri="{FF2B5EF4-FFF2-40B4-BE49-F238E27FC236}">
                <a16:creationId xmlns:a16="http://schemas.microsoft.com/office/drawing/2014/main" id="{29BEE1BF-33DF-DC4A-9554-4A868B7A94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208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129046" y="508000"/>
            <a:ext cx="8854882" cy="953823"/>
          </a:xfrm>
        </p:spPr>
        <p:txBody>
          <a:bodyPr anchor="b">
            <a:normAutofit/>
          </a:bodyPr>
          <a:lstStyle/>
          <a:p>
            <a:pPr algn="ctr">
              <a:defRPr/>
            </a:pPr>
            <a:r>
              <a:rPr lang="en-US" i="1" dirty="0">
                <a:effectLst>
                  <a:outerShdw blurRad="38100" dist="38100" dir="2700000" algn="tl">
                    <a:srgbClr val="C0C0C0"/>
                  </a:outerShdw>
                </a:effectLst>
              </a:rPr>
              <a:t>Step 2: Perform Situation Analysis: SWOT Perhaps</a:t>
            </a:r>
            <a:endParaRPr lang="en-US" i="1" dirty="0">
              <a:effectLst>
                <a:outerShdw blurRad="38100" dist="38100" dir="2700000" algn="tl">
                  <a:srgbClr val="C0C0C0"/>
                </a:outerShdw>
              </a:effectLst>
              <a:cs typeface="Calibri Light"/>
            </a:endParaRPr>
          </a:p>
        </p:txBody>
      </p:sp>
      <p:sp>
        <p:nvSpPr>
          <p:cNvPr id="89090" name="Rectangle 3"/>
          <p:cNvSpPr>
            <a:spLocks noGrp="1" noChangeArrowheads="1"/>
          </p:cNvSpPr>
          <p:nvPr>
            <p:ph idx="4294967295"/>
          </p:nvPr>
        </p:nvSpPr>
        <p:spPr>
          <a:xfrm>
            <a:off x="1562365" y="1587501"/>
            <a:ext cx="6819635" cy="3489854"/>
          </a:xfrm>
        </p:spPr>
        <p:txBody>
          <a:bodyPr vert="horz" lIns="152400" tIns="76200" rIns="91440" bIns="45720" rtlCol="0">
            <a:normAutofit/>
          </a:bodyPr>
          <a:lstStyle/>
          <a:p>
            <a:pPr marL="220919" indent="-220919"/>
            <a:r>
              <a:rPr lang="en-US" dirty="0">
                <a:solidFill>
                  <a:srgbClr val="0070C0"/>
                </a:solidFill>
              </a:rPr>
              <a:t>Internal Audit</a:t>
            </a:r>
          </a:p>
          <a:p>
            <a:pPr marL="456388" lvl="1" indent="-166681"/>
            <a:r>
              <a:rPr lang="en-US" dirty="0">
                <a:solidFill>
                  <a:srgbClr val="0070C0"/>
                </a:solidFill>
              </a:rPr>
              <a:t>Strengths </a:t>
            </a:r>
          </a:p>
          <a:p>
            <a:pPr marL="456388" lvl="1" indent="-166681"/>
            <a:r>
              <a:rPr lang="en-US" dirty="0">
                <a:solidFill>
                  <a:srgbClr val="0070C0"/>
                </a:solidFill>
              </a:rPr>
              <a:t>Weaknesses</a:t>
            </a:r>
          </a:p>
          <a:p>
            <a:pPr marL="220919" indent="-220919"/>
            <a:r>
              <a:rPr lang="en-US" dirty="0">
                <a:solidFill>
                  <a:srgbClr val="0070C0"/>
                </a:solidFill>
              </a:rPr>
              <a:t>External Audit</a:t>
            </a:r>
          </a:p>
          <a:p>
            <a:pPr marL="456388" lvl="1" indent="-166681"/>
            <a:r>
              <a:rPr lang="en-US" dirty="0">
                <a:solidFill>
                  <a:srgbClr val="0070C0"/>
                </a:solidFill>
              </a:rPr>
              <a:t>Opportunities</a:t>
            </a:r>
          </a:p>
          <a:p>
            <a:pPr marL="456388" lvl="1" indent="-166681"/>
            <a:r>
              <a:rPr lang="en-US" dirty="0">
                <a:solidFill>
                  <a:srgbClr val="0070C0"/>
                </a:solidFill>
              </a:rPr>
              <a:t>Threats</a:t>
            </a:r>
          </a:p>
        </p:txBody>
      </p:sp>
      <p:sp>
        <p:nvSpPr>
          <p:cNvPr id="3" name="TextBox 2">
            <a:extLst>
              <a:ext uri="{FF2B5EF4-FFF2-40B4-BE49-F238E27FC236}">
                <a16:creationId xmlns:a16="http://schemas.microsoft.com/office/drawing/2014/main" id="{14F699FD-B0F1-774A-8B64-E7477788D875}"/>
              </a:ext>
            </a:extLst>
          </p:cNvPr>
          <p:cNvSpPr txBox="1"/>
          <p:nvPr/>
        </p:nvSpPr>
        <p:spPr>
          <a:xfrm>
            <a:off x="3853544" y="3083881"/>
            <a:ext cx="5095369" cy="954107"/>
          </a:xfrm>
          <a:prstGeom prst="rect">
            <a:avLst/>
          </a:prstGeom>
          <a:noFill/>
        </p:spPr>
        <p:txBody>
          <a:bodyPr wrap="none" rtlCol="0">
            <a:spAutoFit/>
          </a:bodyPr>
          <a:lstStyle/>
          <a:p>
            <a:r>
              <a:rPr lang="en-US" sz="2800" b="1" dirty="0"/>
              <a:t>PEST/PESTEL looks at these from </a:t>
            </a:r>
          </a:p>
          <a:p>
            <a:r>
              <a:rPr lang="en-US" sz="2800" b="1" dirty="0"/>
              <a:t>a macro-economic perspective</a:t>
            </a:r>
          </a:p>
        </p:txBody>
      </p:sp>
      <p:sp>
        <p:nvSpPr>
          <p:cNvPr id="4" name="Rectangle 3">
            <a:extLst>
              <a:ext uri="{FF2B5EF4-FFF2-40B4-BE49-F238E27FC236}">
                <a16:creationId xmlns:a16="http://schemas.microsoft.com/office/drawing/2014/main" id="{7CDC3A5C-EC0C-584D-92D1-D83F877EFDA2}"/>
              </a:ext>
            </a:extLst>
          </p:cNvPr>
          <p:cNvSpPr/>
          <p:nvPr/>
        </p:nvSpPr>
        <p:spPr>
          <a:xfrm>
            <a:off x="1932000" y="2928074"/>
            <a:ext cx="1658983" cy="58260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6B715AC-4D01-714F-8551-45493E4F9189}"/>
              </a:ext>
            </a:extLst>
          </p:cNvPr>
          <p:cNvCxnSpPr>
            <a:cxnSpLocks/>
          </p:cNvCxnSpPr>
          <p:nvPr/>
        </p:nvCxnSpPr>
        <p:spPr>
          <a:xfrm flipH="1" flipV="1">
            <a:off x="3605349" y="3418584"/>
            <a:ext cx="248195" cy="228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4">
            <a:extLst>
              <a:ext uri="{FF2B5EF4-FFF2-40B4-BE49-F238E27FC236}">
                <a16:creationId xmlns:a16="http://schemas.microsoft.com/office/drawing/2014/main" id="{872F29DB-5025-C943-98B5-A0D11E706C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489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350273" y="509117"/>
            <a:ext cx="8739954" cy="952500"/>
          </a:xfrm>
        </p:spPr>
        <p:txBody>
          <a:bodyPr anchor="b">
            <a:normAutofit/>
          </a:bodyPr>
          <a:lstStyle/>
          <a:p>
            <a:pPr algn="ctr" eaLnBrk="1" hangingPunct="1">
              <a:defRPr/>
            </a:pPr>
            <a:r>
              <a:rPr lang="en-US" i="1" dirty="0">
                <a:effectLst>
                  <a:outerShdw blurRad="38100" dist="38100" dir="2700000" algn="tl">
                    <a:srgbClr val="C0C0C0"/>
                  </a:outerShdw>
                </a:effectLst>
              </a:rPr>
              <a:t>The Internal Audit</a:t>
            </a:r>
            <a:endParaRPr lang="en-US" i="1" dirty="0">
              <a:effectLst>
                <a:outerShdw blurRad="38100" dist="38100" dir="2700000" algn="tl">
                  <a:srgbClr val="C0C0C0"/>
                </a:outerShdw>
              </a:effectLst>
              <a:cs typeface="Calibri Light"/>
            </a:endParaRPr>
          </a:p>
        </p:txBody>
      </p:sp>
      <p:sp>
        <p:nvSpPr>
          <p:cNvPr id="91138" name="Text Box 3"/>
          <p:cNvSpPr txBox="1">
            <a:spLocks noChangeArrowheads="1"/>
          </p:cNvSpPr>
          <p:nvPr/>
        </p:nvSpPr>
        <p:spPr bwMode="auto">
          <a:xfrm>
            <a:off x="374715" y="1790764"/>
            <a:ext cx="2921000" cy="1115498"/>
          </a:xfrm>
          <a:prstGeom prst="rect">
            <a:avLst/>
          </a:prstGeom>
          <a:noFill/>
          <a:ln w="9525">
            <a:noFill/>
            <a:miter lim="800000"/>
            <a:headEnd/>
            <a:tailEnd/>
          </a:ln>
        </p:spPr>
        <p:txBody>
          <a:bodyPr lIns="91440" tIns="45720" rIns="91440" bIns="45720" anchor="t">
            <a:spAutoFit/>
          </a:bodyPr>
          <a:lstStyle/>
          <a:p>
            <a:pPr eaLnBrk="0" hangingPunct="0">
              <a:lnSpc>
                <a:spcPct val="95000"/>
              </a:lnSpc>
              <a:spcBef>
                <a:spcPct val="50000"/>
              </a:spcBef>
            </a:pPr>
            <a:r>
              <a:rPr lang="en-US" sz="2300" dirty="0">
                <a:solidFill>
                  <a:srgbClr val="00CC66"/>
                </a:solidFill>
                <a:latin typeface="Times New Roman"/>
                <a:cs typeface="Times New Roman"/>
              </a:rPr>
              <a:t>1. What are the firm’s financial strengths and weaknesses?</a:t>
            </a:r>
            <a:endParaRPr lang="en-US" sz="2300" dirty="0">
              <a:latin typeface="Times New Roman"/>
              <a:cs typeface="Times New Roman"/>
            </a:endParaRPr>
          </a:p>
        </p:txBody>
      </p:sp>
      <p:sp>
        <p:nvSpPr>
          <p:cNvPr id="91139" name="Text Box 4"/>
          <p:cNvSpPr txBox="1">
            <a:spLocks noChangeArrowheads="1"/>
          </p:cNvSpPr>
          <p:nvPr/>
        </p:nvSpPr>
        <p:spPr bwMode="auto">
          <a:xfrm>
            <a:off x="374715" y="3921045"/>
            <a:ext cx="3238500" cy="1528367"/>
          </a:xfrm>
          <a:prstGeom prst="rect">
            <a:avLst/>
          </a:prstGeom>
          <a:noFill/>
          <a:ln w="9525">
            <a:noFill/>
            <a:miter lim="800000"/>
            <a:headEnd/>
            <a:tailEnd/>
          </a:ln>
        </p:spPr>
        <p:txBody>
          <a:bodyPr lIns="91440" tIns="45720" rIns="91440" bIns="45720" anchor="t">
            <a:spAutoFit/>
          </a:bodyPr>
          <a:lstStyle/>
          <a:p>
            <a:pPr eaLnBrk="0" hangingPunct="0">
              <a:spcBef>
                <a:spcPct val="50000"/>
              </a:spcBef>
            </a:pPr>
            <a:r>
              <a:rPr lang="en-US" sz="2300" dirty="0">
                <a:solidFill>
                  <a:srgbClr val="D60093"/>
                </a:solidFill>
                <a:latin typeface="Times New Roman"/>
                <a:cs typeface="Times New Roman"/>
              </a:rPr>
              <a:t>2. Are employees competent and committed to the organization’s mission?</a:t>
            </a:r>
            <a:r>
              <a:rPr lang="en-US" sz="2000" dirty="0">
                <a:solidFill>
                  <a:srgbClr val="D60093"/>
                </a:solidFill>
                <a:latin typeface="Times New Roman"/>
                <a:cs typeface="Times New Roman"/>
              </a:rPr>
              <a:t> </a:t>
            </a:r>
            <a:endParaRPr lang="en-US" sz="2000" dirty="0">
              <a:solidFill>
                <a:srgbClr val="D60093"/>
              </a:solidFill>
              <a:latin typeface="Times New Roman" pitchFamily="18" charset="0"/>
            </a:endParaRPr>
          </a:p>
        </p:txBody>
      </p:sp>
      <p:sp>
        <p:nvSpPr>
          <p:cNvPr id="91140" name="Text Box 5"/>
          <p:cNvSpPr txBox="1">
            <a:spLocks noChangeArrowheads="1"/>
          </p:cNvSpPr>
          <p:nvPr/>
        </p:nvSpPr>
        <p:spPr bwMode="auto">
          <a:xfrm>
            <a:off x="3478134" y="2856141"/>
            <a:ext cx="2857500" cy="1169359"/>
          </a:xfrm>
          <a:prstGeom prst="rect">
            <a:avLst/>
          </a:prstGeom>
          <a:noFill/>
          <a:ln w="9525">
            <a:noFill/>
            <a:miter lim="800000"/>
            <a:headEnd/>
            <a:tailEnd/>
          </a:ln>
        </p:spPr>
        <p:txBody>
          <a:bodyPr lIns="91440" tIns="45720" rIns="91440" bIns="45720" anchor="t">
            <a:spAutoFit/>
          </a:bodyPr>
          <a:lstStyle/>
          <a:p>
            <a:pPr eaLnBrk="0" hangingPunct="0">
              <a:spcBef>
                <a:spcPct val="50000"/>
              </a:spcBef>
            </a:pPr>
            <a:r>
              <a:rPr lang="en-US" sz="2300" dirty="0">
                <a:solidFill>
                  <a:schemeClr val="accent2"/>
                </a:solidFill>
                <a:latin typeface="Times New Roman"/>
                <a:cs typeface="Times New Roman"/>
              </a:rPr>
              <a:t>3. How well does the firm manage customer relationships?</a:t>
            </a:r>
          </a:p>
        </p:txBody>
      </p:sp>
      <p:sp>
        <p:nvSpPr>
          <p:cNvPr id="91141" name="Text Box 6"/>
          <p:cNvSpPr txBox="1">
            <a:spLocks noChangeArrowheads="1"/>
          </p:cNvSpPr>
          <p:nvPr/>
        </p:nvSpPr>
        <p:spPr bwMode="auto">
          <a:xfrm>
            <a:off x="6447795" y="1740506"/>
            <a:ext cx="2605794" cy="1154162"/>
          </a:xfrm>
          <a:prstGeom prst="rect">
            <a:avLst/>
          </a:prstGeom>
          <a:noFill/>
          <a:ln w="9525">
            <a:noFill/>
            <a:miter lim="800000"/>
            <a:headEnd/>
            <a:tailEnd/>
          </a:ln>
        </p:spPr>
        <p:txBody>
          <a:bodyPr wrap="square" lIns="91440" tIns="45720" rIns="91440" bIns="45720" anchor="t">
            <a:spAutoFit/>
          </a:bodyPr>
          <a:lstStyle/>
          <a:p>
            <a:pPr eaLnBrk="0" hangingPunct="0">
              <a:spcBef>
                <a:spcPct val="50000"/>
              </a:spcBef>
            </a:pPr>
            <a:r>
              <a:rPr lang="en-US" sz="2300" dirty="0">
                <a:solidFill>
                  <a:srgbClr val="3399FF"/>
                </a:solidFill>
                <a:latin typeface="Times New Roman"/>
                <a:cs typeface="Times New Roman"/>
              </a:rPr>
              <a:t>4. What are the firm’s core competencies?</a:t>
            </a:r>
            <a:endParaRPr lang="en-US" dirty="0">
              <a:cs typeface="Calibri" panose="020F0502020204030204"/>
            </a:endParaRPr>
          </a:p>
        </p:txBody>
      </p:sp>
      <p:sp>
        <p:nvSpPr>
          <p:cNvPr id="91142" name="Text Box 7"/>
          <p:cNvSpPr txBox="1">
            <a:spLocks noChangeArrowheads="1"/>
          </p:cNvSpPr>
          <p:nvPr/>
        </p:nvSpPr>
        <p:spPr bwMode="auto">
          <a:xfrm>
            <a:off x="6574370" y="3922175"/>
            <a:ext cx="2667000" cy="1528367"/>
          </a:xfrm>
          <a:prstGeom prst="rect">
            <a:avLst/>
          </a:prstGeom>
          <a:noFill/>
          <a:ln w="9525">
            <a:noFill/>
            <a:miter lim="800000"/>
            <a:headEnd/>
            <a:tailEnd/>
          </a:ln>
        </p:spPr>
        <p:txBody>
          <a:bodyPr lIns="91440" tIns="45720" rIns="91440" bIns="45720" anchor="t">
            <a:spAutoFit/>
          </a:bodyPr>
          <a:lstStyle/>
          <a:p>
            <a:pPr eaLnBrk="0" hangingPunct="0"/>
            <a:r>
              <a:rPr lang="en-US" sz="2300" dirty="0">
                <a:solidFill>
                  <a:srgbClr val="6600CC"/>
                </a:solidFill>
                <a:latin typeface="Times New Roman"/>
                <a:cs typeface="Times New Roman"/>
              </a:rPr>
              <a:t>5. What core </a:t>
            </a:r>
            <a:endParaRPr lang="en-US" sz="2333" dirty="0">
              <a:solidFill>
                <a:srgbClr val="6600CC"/>
              </a:solidFill>
              <a:latin typeface="Times New Roman" pitchFamily="18" charset="0"/>
            </a:endParaRPr>
          </a:p>
          <a:p>
            <a:pPr eaLnBrk="0" hangingPunct="0"/>
            <a:r>
              <a:rPr lang="en-US" sz="2333" dirty="0">
                <a:solidFill>
                  <a:srgbClr val="6600CC"/>
                </a:solidFill>
                <a:latin typeface="Times New Roman" pitchFamily="18" charset="0"/>
              </a:rPr>
              <a:t>competencies </a:t>
            </a:r>
          </a:p>
          <a:p>
            <a:pPr eaLnBrk="0" hangingPunct="0"/>
            <a:r>
              <a:rPr lang="en-US" sz="2333" dirty="0">
                <a:solidFill>
                  <a:srgbClr val="6600CC"/>
                </a:solidFill>
                <a:latin typeface="Times New Roman" pitchFamily="18" charset="0"/>
              </a:rPr>
              <a:t>will be needed </a:t>
            </a:r>
          </a:p>
          <a:p>
            <a:pPr eaLnBrk="0" hangingPunct="0"/>
            <a:r>
              <a:rPr lang="en-US" sz="2333" dirty="0">
                <a:solidFill>
                  <a:srgbClr val="6600CC"/>
                </a:solidFill>
                <a:latin typeface="Times New Roman" pitchFamily="18" charset="0"/>
              </a:rPr>
              <a:t>in the future?</a:t>
            </a:r>
            <a:endParaRPr lang="en-US" sz="2333" dirty="0">
              <a:latin typeface="Times New Roman" pitchFamily="18" charset="0"/>
            </a:endParaRPr>
          </a:p>
        </p:txBody>
      </p:sp>
      <p:pic>
        <p:nvPicPr>
          <p:cNvPr id="10" name="Picture 4">
            <a:extLst>
              <a:ext uri="{FF2B5EF4-FFF2-40B4-BE49-F238E27FC236}">
                <a16:creationId xmlns:a16="http://schemas.microsoft.com/office/drawing/2014/main" id="{B3BD789A-4852-6643-BF6C-64C108FEEC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1599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77354" y="582570"/>
            <a:ext cx="9004030" cy="952500"/>
          </a:xfrm>
        </p:spPr>
        <p:txBody>
          <a:bodyPr anchor="b">
            <a:normAutofit/>
          </a:bodyPr>
          <a:lstStyle/>
          <a:p>
            <a:pPr algn="ctr">
              <a:defRPr/>
            </a:pPr>
            <a:r>
              <a:rPr lang="en-US" i="1" dirty="0">
                <a:effectLst>
                  <a:outerShdw blurRad="38100" dist="38100" dir="2700000" algn="tl">
                    <a:srgbClr val="C0C0C0"/>
                  </a:outerShdw>
                </a:effectLst>
              </a:rPr>
              <a:t>The Internal Audit – Strengths and Weaknesses </a:t>
            </a:r>
            <a:endParaRPr lang="en-US" i="1" dirty="0">
              <a:effectLst>
                <a:outerShdw blurRad="38100" dist="38100" dir="2700000" algn="tl">
                  <a:srgbClr val="C0C0C0"/>
                </a:outerShdw>
              </a:effectLst>
              <a:cs typeface="Calibri Light"/>
            </a:endParaRPr>
          </a:p>
        </p:txBody>
      </p:sp>
      <p:pic>
        <p:nvPicPr>
          <p:cNvPr id="10" name="Picture 4">
            <a:extLst>
              <a:ext uri="{FF2B5EF4-FFF2-40B4-BE49-F238E27FC236}">
                <a16:creationId xmlns:a16="http://schemas.microsoft.com/office/drawing/2014/main" id="{B3BD789A-4852-6643-BF6C-64C108FEEC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AA0AA2C1-41E9-3547-8F2A-269BA51A5CA6}"/>
              </a:ext>
            </a:extLst>
          </p:cNvPr>
          <p:cNvSpPr/>
          <p:nvPr/>
        </p:nvSpPr>
        <p:spPr>
          <a:xfrm>
            <a:off x="161287" y="1587322"/>
            <a:ext cx="8842972" cy="400110"/>
          </a:xfrm>
          <a:prstGeom prst="rect">
            <a:avLst/>
          </a:prstGeom>
        </p:spPr>
        <p:txBody>
          <a:bodyPr wrap="square" lIns="91440" tIns="45720" rIns="91440" bIns="45720" anchor="t">
            <a:spAutoFit/>
          </a:bodyPr>
          <a:lstStyle/>
          <a:p>
            <a:pPr algn="ctr"/>
            <a:r>
              <a:rPr lang="en-US" sz="2000" i="1" dirty="0">
                <a:solidFill>
                  <a:srgbClr val="FF0000"/>
                </a:solidFill>
              </a:rPr>
              <a:t>This analysis is based on resources and capabilities of the company.</a:t>
            </a:r>
            <a:endParaRPr lang="en-US" sz="2000" i="1">
              <a:solidFill>
                <a:srgbClr val="FF0000"/>
              </a:solidFill>
              <a:cs typeface="Calibri"/>
            </a:endParaRPr>
          </a:p>
        </p:txBody>
      </p:sp>
      <p:sp>
        <p:nvSpPr>
          <p:cNvPr id="3" name="Rectangle 2">
            <a:extLst>
              <a:ext uri="{FF2B5EF4-FFF2-40B4-BE49-F238E27FC236}">
                <a16:creationId xmlns:a16="http://schemas.microsoft.com/office/drawing/2014/main" id="{B61CE6D6-915B-CA4A-939A-43F9B768A094}"/>
              </a:ext>
            </a:extLst>
          </p:cNvPr>
          <p:cNvSpPr/>
          <p:nvPr/>
        </p:nvSpPr>
        <p:spPr>
          <a:xfrm>
            <a:off x="976184" y="2535080"/>
            <a:ext cx="7017951" cy="1200329"/>
          </a:xfrm>
          <a:prstGeom prst="rect">
            <a:avLst/>
          </a:prstGeom>
        </p:spPr>
        <p:txBody>
          <a:bodyPr wrap="square">
            <a:spAutoFit/>
          </a:bodyPr>
          <a:lstStyle/>
          <a:p>
            <a:r>
              <a:rPr lang="en-US" sz="1800" b="1" dirty="0">
                <a:solidFill>
                  <a:srgbClr val="47464E"/>
                </a:solidFill>
              </a:rPr>
              <a:t>Resources:</a:t>
            </a:r>
            <a:r>
              <a:rPr lang="en-US" sz="1800" dirty="0">
                <a:solidFill>
                  <a:srgbClr val="47464E"/>
                </a:solidFill>
              </a:rPr>
              <a:t> A good starting point to identify company resources is to look at tangible, intangible and human resources.</a:t>
            </a:r>
          </a:p>
          <a:p>
            <a:br>
              <a:rPr lang="en-US" sz="1800" dirty="0"/>
            </a:br>
            <a:endParaRPr lang="en-US" sz="1800" dirty="0"/>
          </a:p>
        </p:txBody>
      </p:sp>
      <p:sp>
        <p:nvSpPr>
          <p:cNvPr id="11" name="Rectangle 10">
            <a:extLst>
              <a:ext uri="{FF2B5EF4-FFF2-40B4-BE49-F238E27FC236}">
                <a16:creationId xmlns:a16="http://schemas.microsoft.com/office/drawing/2014/main" id="{01072095-9209-894F-B5EF-6B5EB8CE25BF}"/>
              </a:ext>
            </a:extLst>
          </p:cNvPr>
          <p:cNvSpPr/>
          <p:nvPr/>
        </p:nvSpPr>
        <p:spPr>
          <a:xfrm>
            <a:off x="976183" y="3296329"/>
            <a:ext cx="7017951" cy="1200329"/>
          </a:xfrm>
          <a:prstGeom prst="rect">
            <a:avLst/>
          </a:prstGeom>
        </p:spPr>
        <p:txBody>
          <a:bodyPr wrap="square">
            <a:spAutoFit/>
          </a:bodyPr>
          <a:lstStyle/>
          <a:p>
            <a:r>
              <a:rPr lang="en-US" sz="1800" b="1" dirty="0">
                <a:solidFill>
                  <a:srgbClr val="47464E"/>
                </a:solidFill>
              </a:rPr>
              <a:t>Capabilities:</a:t>
            </a:r>
            <a:r>
              <a:rPr lang="en-US" sz="1800" dirty="0">
                <a:solidFill>
                  <a:srgbClr val="47464E"/>
                </a:solidFill>
              </a:rPr>
              <a:t> How capable is the company with respect to getting relevant work done.</a:t>
            </a:r>
          </a:p>
          <a:p>
            <a:br>
              <a:rPr lang="en-US" sz="1800" dirty="0"/>
            </a:br>
            <a:endParaRPr lang="en-US" sz="1800" dirty="0"/>
          </a:p>
        </p:txBody>
      </p:sp>
    </p:spTree>
    <p:extLst>
      <p:ext uri="{BB962C8B-B14F-4D97-AF65-F5344CB8AC3E}">
        <p14:creationId xmlns:p14="http://schemas.microsoft.com/office/powerpoint/2010/main" val="1012478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91720" y="510773"/>
            <a:ext cx="8982481" cy="952500"/>
          </a:xfrm>
        </p:spPr>
        <p:txBody>
          <a:bodyPr anchor="b">
            <a:normAutofit/>
          </a:bodyPr>
          <a:lstStyle/>
          <a:p>
            <a:pPr>
              <a:defRPr/>
            </a:pPr>
            <a:r>
              <a:rPr lang="en-US" i="1" dirty="0">
                <a:effectLst>
                  <a:outerShdw blurRad="38100" dist="38100" dir="2700000" algn="tl">
                    <a:srgbClr val="C0C0C0"/>
                  </a:outerShdw>
                </a:effectLst>
              </a:rPr>
              <a:t>The Internal Audit – Strengths and Weaknesses </a:t>
            </a:r>
            <a:endParaRPr lang="en-US" i="1" dirty="0">
              <a:effectLst>
                <a:outerShdw blurRad="38100" dist="38100" dir="2700000" algn="tl">
                  <a:srgbClr val="C0C0C0"/>
                </a:outerShdw>
              </a:effectLst>
              <a:cs typeface="Calibri Light"/>
            </a:endParaRPr>
          </a:p>
        </p:txBody>
      </p:sp>
      <p:pic>
        <p:nvPicPr>
          <p:cNvPr id="10" name="Picture 4">
            <a:extLst>
              <a:ext uri="{FF2B5EF4-FFF2-40B4-BE49-F238E27FC236}">
                <a16:creationId xmlns:a16="http://schemas.microsoft.com/office/drawing/2014/main" id="{B3BD789A-4852-6643-BF6C-64C108FEEC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F5F7438-A6DF-B148-9150-D8CCC29B7CDD}"/>
              </a:ext>
            </a:extLst>
          </p:cNvPr>
          <p:cNvSpPr txBox="1"/>
          <p:nvPr/>
        </p:nvSpPr>
        <p:spPr>
          <a:xfrm>
            <a:off x="407773" y="1418045"/>
            <a:ext cx="5486567" cy="4247317"/>
          </a:xfrm>
          <a:prstGeom prst="rect">
            <a:avLst/>
          </a:prstGeom>
          <a:noFill/>
        </p:spPr>
        <p:txBody>
          <a:bodyPr wrap="none" lIns="91440" tIns="45720" rIns="91440" bIns="45720" rtlCol="0" anchor="t">
            <a:spAutoFit/>
          </a:bodyPr>
          <a:lstStyle/>
          <a:p>
            <a:r>
              <a:rPr lang="en-US" sz="1800" i="1" dirty="0">
                <a:solidFill>
                  <a:srgbClr val="FF0000"/>
                </a:solidFill>
              </a:rPr>
              <a:t>Here is one way to start.</a:t>
            </a:r>
          </a:p>
          <a:p>
            <a:endParaRPr lang="en-US" sz="1800" dirty="0"/>
          </a:p>
          <a:p>
            <a:r>
              <a:rPr lang="en-US" sz="1800" dirty="0"/>
              <a:t>Resource assessment:</a:t>
            </a:r>
          </a:p>
          <a:p>
            <a:endParaRPr lang="en-US" sz="1800" dirty="0"/>
          </a:p>
          <a:p>
            <a:pPr marL="285750" indent="-285750">
              <a:buFont typeface="Arial"/>
              <a:buChar char="•"/>
            </a:pPr>
            <a:r>
              <a:rPr lang="en-US" sz="1800" dirty="0"/>
              <a:t>Company credit rating</a:t>
            </a:r>
            <a:endParaRPr lang="en-US" sz="1800" dirty="0">
              <a:cs typeface="Calibri" panose="020F0502020204030204"/>
            </a:endParaRPr>
          </a:p>
          <a:p>
            <a:pPr marL="285750" indent="-285750">
              <a:buFont typeface="Arial"/>
              <a:buChar char="•"/>
            </a:pPr>
            <a:r>
              <a:rPr lang="en-US" sz="1800" dirty="0"/>
              <a:t>Net cash position </a:t>
            </a:r>
            <a:endParaRPr lang="en-US" sz="1800" dirty="0">
              <a:cs typeface="Calibri" panose="020F0502020204030204"/>
            </a:endParaRPr>
          </a:p>
          <a:p>
            <a:pPr marL="285750" indent="-285750">
              <a:buFont typeface="Arial"/>
              <a:buChar char="•"/>
            </a:pPr>
            <a:r>
              <a:rPr lang="en-US" sz="1800" dirty="0"/>
              <a:t>Profit margin </a:t>
            </a:r>
            <a:endParaRPr lang="en-US" sz="1800" dirty="0">
              <a:cs typeface="Calibri" panose="020F0502020204030204"/>
            </a:endParaRPr>
          </a:p>
          <a:p>
            <a:pPr marL="285750" indent="-285750">
              <a:buFont typeface="Arial"/>
              <a:buChar char="•"/>
            </a:pPr>
            <a:r>
              <a:rPr lang="en-US" sz="1800" dirty="0"/>
              <a:t>Value of assets</a:t>
            </a:r>
            <a:endParaRPr lang="en-US" sz="1800" dirty="0">
              <a:cs typeface="Calibri" panose="020F0502020204030204"/>
            </a:endParaRPr>
          </a:p>
          <a:p>
            <a:pPr marL="285750" indent="-285750">
              <a:buFont typeface="Arial"/>
              <a:buChar char="•"/>
            </a:pPr>
            <a:r>
              <a:rPr lang="en-US" sz="1800" dirty="0"/>
              <a:t>Age of major equipment</a:t>
            </a:r>
            <a:endParaRPr lang="en-US" sz="1800" dirty="0">
              <a:cs typeface="Calibri" panose="020F0502020204030204"/>
            </a:endParaRPr>
          </a:p>
          <a:p>
            <a:pPr marL="285750" indent="-285750">
              <a:buFont typeface="Arial"/>
              <a:buChar char="•"/>
            </a:pPr>
            <a:r>
              <a:rPr lang="en-US" sz="1800" dirty="0"/>
              <a:t>Key patents, trade secrets, other intellectual property</a:t>
            </a:r>
            <a:endParaRPr lang="en-US" sz="1800" dirty="0">
              <a:cs typeface="Calibri" panose="020F0502020204030204"/>
            </a:endParaRPr>
          </a:p>
          <a:p>
            <a:pPr marL="285750" indent="-285750">
              <a:buFont typeface="Arial"/>
              <a:buChar char="•"/>
            </a:pPr>
            <a:r>
              <a:rPr lang="en-US" sz="1800" dirty="0"/>
              <a:t>Brand recognition</a:t>
            </a:r>
            <a:endParaRPr lang="en-US" sz="1800" dirty="0">
              <a:cs typeface="Calibri" panose="020F0502020204030204"/>
            </a:endParaRPr>
          </a:p>
          <a:p>
            <a:pPr marL="285750" indent="-285750">
              <a:buFont typeface="Arial"/>
              <a:buChar char="•"/>
            </a:pPr>
            <a:r>
              <a:rPr lang="en-US" sz="1800" dirty="0"/>
              <a:t>Price of products compared to competition</a:t>
            </a:r>
            <a:endParaRPr lang="en-US" sz="1800" dirty="0">
              <a:cs typeface="Calibri" panose="020F0502020204030204"/>
            </a:endParaRPr>
          </a:p>
          <a:p>
            <a:pPr marL="285750" indent="-285750">
              <a:buFont typeface="Arial"/>
              <a:buChar char="•"/>
            </a:pPr>
            <a:r>
              <a:rPr lang="en-US" sz="1800" dirty="0"/>
              <a:t>Quality of products </a:t>
            </a:r>
            <a:endParaRPr lang="en-US" sz="1800" dirty="0">
              <a:cs typeface="Calibri" panose="020F0502020204030204"/>
            </a:endParaRPr>
          </a:p>
          <a:p>
            <a:pPr marL="285750" indent="-285750">
              <a:buFont typeface="Arial"/>
              <a:buChar char="•"/>
            </a:pPr>
            <a:r>
              <a:rPr lang="en-US" sz="1800" dirty="0"/>
              <a:t>Education and skills of employees </a:t>
            </a:r>
            <a:endParaRPr lang="en-US" sz="1800" dirty="0">
              <a:cs typeface="Calibri" panose="020F0502020204030204"/>
            </a:endParaRPr>
          </a:p>
          <a:p>
            <a:pPr marL="285750" indent="-285750">
              <a:buFont typeface="Arial"/>
              <a:buChar char="•"/>
            </a:pPr>
            <a:r>
              <a:rPr lang="en-US" sz="1800" dirty="0"/>
              <a:t>Employee turnover </a:t>
            </a:r>
            <a:endParaRPr lang="en-US" sz="1800" dirty="0">
              <a:cs typeface="Calibri" panose="020F0502020204030204"/>
            </a:endParaRPr>
          </a:p>
        </p:txBody>
      </p:sp>
    </p:spTree>
    <p:extLst>
      <p:ext uri="{BB962C8B-B14F-4D97-AF65-F5344CB8AC3E}">
        <p14:creationId xmlns:p14="http://schemas.microsoft.com/office/powerpoint/2010/main" val="235813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141965" y="710147"/>
            <a:ext cx="8948262" cy="952500"/>
          </a:xfrm>
        </p:spPr>
        <p:txBody>
          <a:bodyPr anchor="b">
            <a:normAutofit/>
          </a:bodyPr>
          <a:lstStyle/>
          <a:p>
            <a:pPr algn="ctr" eaLnBrk="1" hangingPunct="1">
              <a:defRPr/>
            </a:pPr>
            <a:r>
              <a:rPr lang="en-US" i="1" dirty="0">
                <a:effectLst>
                  <a:outerShdw blurRad="38100" dist="38100" dir="2700000" algn="tl">
                    <a:srgbClr val="C0C0C0"/>
                  </a:outerShdw>
                </a:effectLst>
              </a:rPr>
              <a:t>The External Audit</a:t>
            </a:r>
            <a:endParaRPr lang="en-US"/>
          </a:p>
        </p:txBody>
      </p:sp>
      <p:pic>
        <p:nvPicPr>
          <p:cNvPr id="10" name="Picture 4">
            <a:extLst>
              <a:ext uri="{FF2B5EF4-FFF2-40B4-BE49-F238E27FC236}">
                <a16:creationId xmlns:a16="http://schemas.microsoft.com/office/drawing/2014/main" id="{9826579F-8ABE-F04D-AB0C-02E8E533F6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216F01C-5468-8949-8B65-44F0E0876A6E}"/>
              </a:ext>
            </a:extLst>
          </p:cNvPr>
          <p:cNvSpPr txBox="1"/>
          <p:nvPr/>
        </p:nvSpPr>
        <p:spPr>
          <a:xfrm>
            <a:off x="106533" y="2224216"/>
            <a:ext cx="8948137" cy="1323439"/>
          </a:xfrm>
          <a:prstGeom prst="rect">
            <a:avLst/>
          </a:prstGeom>
          <a:noFill/>
        </p:spPr>
        <p:txBody>
          <a:bodyPr wrap="square" lIns="91440" tIns="45720" rIns="91440" bIns="45720" rtlCol="0" anchor="t">
            <a:spAutoFit/>
          </a:bodyPr>
          <a:lstStyle/>
          <a:p>
            <a:pPr algn="ctr"/>
            <a:r>
              <a:rPr lang="en-US" sz="2400" i="1" dirty="0">
                <a:solidFill>
                  <a:srgbClr val="FF0000"/>
                </a:solidFill>
              </a:rPr>
              <a:t>All that stuff we talked about </a:t>
            </a:r>
            <a:endParaRPr lang="en-US" sz="2400" i="1">
              <a:solidFill>
                <a:srgbClr val="FF0000"/>
              </a:solidFill>
              <a:cs typeface="Calibri"/>
            </a:endParaRPr>
          </a:p>
          <a:p>
            <a:pPr algn="ctr"/>
            <a:r>
              <a:rPr lang="en-US" sz="2400" i="1" dirty="0">
                <a:solidFill>
                  <a:srgbClr val="FF0000"/>
                </a:solidFill>
              </a:rPr>
              <a:t>with PEST/PESTEL, 5 Forces etc.</a:t>
            </a:r>
            <a:endParaRPr lang="en-US" sz="2400" i="1">
              <a:solidFill>
                <a:srgbClr val="FF0000"/>
              </a:solidFill>
              <a:cs typeface="Calibri"/>
            </a:endParaRPr>
          </a:p>
          <a:p>
            <a:pPr algn="ctr"/>
            <a:endParaRPr lang="en-US" sz="3200" dirty="0">
              <a:solidFill>
                <a:srgbClr val="FF0000"/>
              </a:solidFill>
              <a:cs typeface="Calibri"/>
            </a:endParaRPr>
          </a:p>
        </p:txBody>
      </p:sp>
    </p:spTree>
    <p:extLst>
      <p:ext uri="{BB962C8B-B14F-4D97-AF65-F5344CB8AC3E}">
        <p14:creationId xmlns:p14="http://schemas.microsoft.com/office/powerpoint/2010/main" val="2457236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201175" y="959710"/>
            <a:ext cx="8762196" cy="952500"/>
          </a:xfrm>
        </p:spPr>
        <p:txBody>
          <a:bodyPr anchor="b">
            <a:normAutofit/>
          </a:bodyPr>
          <a:lstStyle/>
          <a:p>
            <a:pPr algn="ctr" eaLnBrk="1" hangingPunct="1">
              <a:defRPr/>
            </a:pPr>
            <a:r>
              <a:rPr lang="en-US" sz="3333" i="1" dirty="0">
                <a:effectLst>
                  <a:outerShdw blurRad="38100" dist="38100" dir="2700000" algn="tl">
                    <a:srgbClr val="C0C0C0"/>
                  </a:outerShdw>
                </a:effectLst>
              </a:rPr>
              <a:t>Step 3: Setting Objectives and Crafting Strategy</a:t>
            </a:r>
          </a:p>
        </p:txBody>
      </p:sp>
      <p:sp>
        <p:nvSpPr>
          <p:cNvPr id="95234" name="Rectangle 3"/>
          <p:cNvSpPr>
            <a:spLocks noGrp="1" noChangeArrowheads="1"/>
          </p:cNvSpPr>
          <p:nvPr>
            <p:ph idx="4294967295"/>
          </p:nvPr>
        </p:nvSpPr>
        <p:spPr>
          <a:xfrm>
            <a:off x="502863" y="2415872"/>
            <a:ext cx="8145777" cy="2270843"/>
          </a:xfrm>
        </p:spPr>
        <p:txBody>
          <a:bodyPr vert="horz" lIns="152400" tIns="76200" rIns="91440" bIns="45720" rtlCol="0">
            <a:normAutofit/>
          </a:bodyPr>
          <a:lstStyle/>
          <a:p>
            <a:pPr marL="220919" indent="-220919"/>
            <a:r>
              <a:rPr lang="en-US" dirty="0">
                <a:solidFill>
                  <a:srgbClr val="0070C0"/>
                </a:solidFill>
              </a:rPr>
              <a:t>Objectives </a:t>
            </a:r>
            <a:r>
              <a:rPr lang="en-US" i="1" dirty="0">
                <a:solidFill>
                  <a:srgbClr val="0070C0"/>
                </a:solidFill>
              </a:rPr>
              <a:t>specify</a:t>
            </a:r>
            <a:r>
              <a:rPr lang="en-US" dirty="0">
                <a:solidFill>
                  <a:srgbClr val="0070C0"/>
                </a:solidFill>
              </a:rPr>
              <a:t> intended results and track progress towards mission and vision.</a:t>
            </a:r>
          </a:p>
          <a:p>
            <a:pPr marL="456388" lvl="1" indent="-166681"/>
            <a:r>
              <a:rPr lang="en-US" dirty="0">
                <a:solidFill>
                  <a:srgbClr val="0070C0"/>
                </a:solidFill>
              </a:rPr>
              <a:t>Specific</a:t>
            </a:r>
          </a:p>
          <a:p>
            <a:pPr marL="456388" lvl="1" indent="-166681"/>
            <a:r>
              <a:rPr lang="en-US" dirty="0">
                <a:solidFill>
                  <a:srgbClr val="0070C0"/>
                </a:solidFill>
              </a:rPr>
              <a:t>Measurable</a:t>
            </a:r>
          </a:p>
          <a:p>
            <a:pPr marL="220919" indent="-220919"/>
            <a:r>
              <a:rPr lang="en-US" dirty="0">
                <a:solidFill>
                  <a:srgbClr val="0070C0"/>
                </a:solidFill>
              </a:rPr>
              <a:t>Strategy is the </a:t>
            </a:r>
            <a:r>
              <a:rPr lang="en-US" i="1" dirty="0">
                <a:solidFill>
                  <a:srgbClr val="0070C0"/>
                </a:solidFill>
              </a:rPr>
              <a:t>means</a:t>
            </a:r>
            <a:r>
              <a:rPr lang="en-US" dirty="0">
                <a:solidFill>
                  <a:srgbClr val="0070C0"/>
                </a:solidFill>
              </a:rPr>
              <a:t> to achieve vision, mission, and objectives.</a:t>
            </a:r>
          </a:p>
        </p:txBody>
      </p:sp>
      <p:pic>
        <p:nvPicPr>
          <p:cNvPr id="5" name="Picture 4">
            <a:extLst>
              <a:ext uri="{FF2B5EF4-FFF2-40B4-BE49-F238E27FC236}">
                <a16:creationId xmlns:a16="http://schemas.microsoft.com/office/drawing/2014/main" id="{993A0A0B-63DA-5F4A-953B-FB56A48052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316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016000" y="645530"/>
            <a:ext cx="6858000" cy="953823"/>
          </a:xfrm>
        </p:spPr>
        <p:txBody>
          <a:bodyPr anchor="b">
            <a:normAutofit/>
          </a:bodyPr>
          <a:lstStyle/>
          <a:p>
            <a:pPr algn="ctr" eaLnBrk="1" hangingPunct="1">
              <a:defRPr/>
            </a:pPr>
            <a:r>
              <a:rPr lang="en-US" i="1" dirty="0">
                <a:effectLst>
                  <a:outerShdw blurRad="38100" dist="38100" dir="2700000" algn="tl">
                    <a:srgbClr val="C0C0C0"/>
                  </a:outerShdw>
                </a:effectLst>
              </a:rPr>
              <a:t>Step 4: Implementing Strategy</a:t>
            </a:r>
            <a:endParaRPr lang="en-US"/>
          </a:p>
        </p:txBody>
      </p:sp>
      <p:sp>
        <p:nvSpPr>
          <p:cNvPr id="97282" name="Rectangle 3"/>
          <p:cNvSpPr>
            <a:spLocks noGrp="1" noChangeArrowheads="1"/>
          </p:cNvSpPr>
          <p:nvPr>
            <p:ph idx="4294967295"/>
          </p:nvPr>
        </p:nvSpPr>
        <p:spPr>
          <a:xfrm>
            <a:off x="1841500" y="2239731"/>
            <a:ext cx="5778500" cy="2865405"/>
          </a:xfrm>
        </p:spPr>
        <p:txBody>
          <a:bodyPr vert="horz" lIns="152400" tIns="76200" rIns="91440" bIns="45720" rtlCol="0">
            <a:normAutofit/>
          </a:bodyPr>
          <a:lstStyle/>
          <a:p>
            <a:pPr marL="220919" indent="-220919"/>
            <a:r>
              <a:rPr lang="en-US" dirty="0">
                <a:solidFill>
                  <a:srgbClr val="0070C0"/>
                </a:solidFill>
              </a:rPr>
              <a:t>Set short-term objectives</a:t>
            </a:r>
          </a:p>
          <a:p>
            <a:pPr marL="220919" indent="-220919"/>
            <a:r>
              <a:rPr lang="en-US" dirty="0">
                <a:solidFill>
                  <a:srgbClr val="0070C0"/>
                </a:solidFill>
              </a:rPr>
              <a:t>Reexamine structure</a:t>
            </a:r>
          </a:p>
          <a:p>
            <a:pPr marL="220919" indent="-220919"/>
            <a:r>
              <a:rPr lang="en-US" dirty="0">
                <a:solidFill>
                  <a:srgbClr val="0070C0"/>
                </a:solidFill>
              </a:rPr>
              <a:t>Make the right resource decisions (FIO)</a:t>
            </a:r>
          </a:p>
          <a:p>
            <a:pPr marL="456388" lvl="1" indent="-166681"/>
            <a:r>
              <a:rPr lang="en-US" i="1" dirty="0">
                <a:solidFill>
                  <a:srgbClr val="0070C0"/>
                </a:solidFill>
              </a:rPr>
              <a:t>Financing</a:t>
            </a:r>
          </a:p>
          <a:p>
            <a:pPr marL="456388" lvl="1" indent="-166681"/>
            <a:r>
              <a:rPr lang="en-US" i="1" dirty="0">
                <a:solidFill>
                  <a:srgbClr val="0070C0"/>
                </a:solidFill>
              </a:rPr>
              <a:t>Investing/Resourcing</a:t>
            </a:r>
          </a:p>
          <a:p>
            <a:pPr marL="456388" lvl="1" indent="-166681"/>
            <a:r>
              <a:rPr lang="en-US" i="1" dirty="0">
                <a:solidFill>
                  <a:srgbClr val="0070C0"/>
                </a:solidFill>
              </a:rPr>
              <a:t>Operations</a:t>
            </a:r>
          </a:p>
        </p:txBody>
      </p:sp>
      <p:pic>
        <p:nvPicPr>
          <p:cNvPr id="5" name="Picture 4">
            <a:extLst>
              <a:ext uri="{FF2B5EF4-FFF2-40B4-BE49-F238E27FC236}">
                <a16:creationId xmlns:a16="http://schemas.microsoft.com/office/drawing/2014/main" id="{F86F77B5-EC35-5D44-865C-10B5991198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999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86055" y="3168306"/>
            <a:ext cx="8068256" cy="638175"/>
          </a:xfrm>
        </p:spPr>
        <p:txBody>
          <a:bodyPr anchor="b">
            <a:normAutofit/>
          </a:bodyPr>
          <a:lstStyle/>
          <a:p>
            <a:pPr eaLnBrk="1" hangingPunct="1">
              <a:defRPr/>
            </a:pPr>
            <a:r>
              <a:rPr lang="en-US" i="1" dirty="0">
                <a:solidFill>
                  <a:srgbClr val="333399"/>
                </a:solidFill>
                <a:effectLst>
                  <a:outerShdw blurRad="38100" dist="38100" dir="2700000" algn="tl">
                    <a:srgbClr val="C0C0C0"/>
                  </a:outerShdw>
                </a:effectLst>
              </a:rPr>
              <a:t>How do you create a </a:t>
            </a:r>
            <a:r>
              <a:rPr lang="en-US" i="1" u="sng" dirty="0">
                <a:solidFill>
                  <a:srgbClr val="333399"/>
                </a:solidFill>
                <a:effectLst>
                  <a:outerShdw blurRad="38100" dist="38100" dir="2700000" algn="tl">
                    <a:srgbClr val="C0C0C0"/>
                  </a:outerShdw>
                </a:effectLst>
              </a:rPr>
              <a:t>strategic plan</a:t>
            </a:r>
            <a:r>
              <a:rPr lang="en-US" i="1" dirty="0">
                <a:solidFill>
                  <a:srgbClr val="333399"/>
                </a:solidFill>
                <a:effectLst>
                  <a:outerShdw blurRad="38100" dist="38100" dir="2700000" algn="tl">
                    <a:srgbClr val="C0C0C0"/>
                  </a:outerShdw>
                </a:effectLst>
              </a:rPr>
              <a:t>?</a:t>
            </a:r>
            <a:endParaRPr lang="en-US" i="1" dirty="0">
              <a:effectLst>
                <a:outerShdw blurRad="38100" dist="38100" dir="2700000" algn="tl">
                  <a:srgbClr val="C0C0C0"/>
                </a:outerShdw>
              </a:effectLst>
            </a:endParaRPr>
          </a:p>
        </p:txBody>
      </p:sp>
      <p:pic>
        <p:nvPicPr>
          <p:cNvPr id="5" name="Picture 4">
            <a:extLst>
              <a:ext uri="{FF2B5EF4-FFF2-40B4-BE49-F238E27FC236}">
                <a16:creationId xmlns:a16="http://schemas.microsoft.com/office/drawing/2014/main" id="{32632E59-70F8-1642-ADBA-B564B96C17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2F2F3D2-54AB-374E-B190-B16EEE715541}"/>
              </a:ext>
            </a:extLst>
          </p:cNvPr>
          <p:cNvSpPr txBox="1"/>
          <p:nvPr/>
        </p:nvSpPr>
        <p:spPr>
          <a:xfrm>
            <a:off x="188498" y="4115206"/>
            <a:ext cx="3982500" cy="338554"/>
          </a:xfrm>
          <a:prstGeom prst="rect">
            <a:avLst/>
          </a:prstGeom>
          <a:noFill/>
        </p:spPr>
        <p:txBody>
          <a:bodyPr wrap="none" lIns="91440" tIns="45720" rIns="91440" bIns="45720" rtlCol="0" anchor="t">
            <a:spAutoFit/>
          </a:bodyPr>
          <a:lstStyle/>
          <a:p>
            <a:r>
              <a:rPr lang="en-US" sz="1600" dirty="0"/>
              <a:t>Let’s introduce a few tools that can be useful.</a:t>
            </a:r>
          </a:p>
        </p:txBody>
      </p:sp>
      <p:sp>
        <p:nvSpPr>
          <p:cNvPr id="3" name="Rectangle 2">
            <a:extLst>
              <a:ext uri="{FF2B5EF4-FFF2-40B4-BE49-F238E27FC236}">
                <a16:creationId xmlns:a16="http://schemas.microsoft.com/office/drawing/2014/main" id="{02718BE1-EC6F-D942-A3B3-DCA754948A4F}"/>
              </a:ext>
            </a:extLst>
          </p:cNvPr>
          <p:cNvSpPr/>
          <p:nvPr/>
        </p:nvSpPr>
        <p:spPr>
          <a:xfrm>
            <a:off x="126144" y="1011387"/>
            <a:ext cx="8838155" cy="1754326"/>
          </a:xfrm>
          <a:prstGeom prst="rect">
            <a:avLst/>
          </a:prstGeom>
        </p:spPr>
        <p:txBody>
          <a:bodyPr wrap="square" lIns="91440" tIns="45720" rIns="91440" bIns="45720" anchor="t">
            <a:spAutoFit/>
          </a:bodyPr>
          <a:lstStyle/>
          <a:p>
            <a:r>
              <a:rPr lang="en-US" sz="3600" i="1" dirty="0">
                <a:solidFill>
                  <a:srgbClr val="222222"/>
                </a:solidFill>
              </a:rPr>
              <a:t>Strategy - a plan of action or policy designed to achieve a major or overall aim.</a:t>
            </a:r>
          </a:p>
          <a:p>
            <a:br>
              <a:rPr lang="en-US" sz="1800" dirty="0">
                <a:solidFill>
                  <a:srgbClr val="222222"/>
                </a:solidFill>
              </a:rPr>
            </a:br>
            <a:endParaRPr lang="en-US" sz="1800" dirty="0"/>
          </a:p>
        </p:txBody>
      </p:sp>
      <p:sp>
        <p:nvSpPr>
          <p:cNvPr id="4" name="TextBox 3">
            <a:extLst>
              <a:ext uri="{FF2B5EF4-FFF2-40B4-BE49-F238E27FC236}">
                <a16:creationId xmlns:a16="http://schemas.microsoft.com/office/drawing/2014/main" id="{D3DE631A-A63C-6E45-9350-0406EF471C7D}"/>
              </a:ext>
            </a:extLst>
          </p:cNvPr>
          <p:cNvSpPr txBox="1"/>
          <p:nvPr/>
        </p:nvSpPr>
        <p:spPr>
          <a:xfrm>
            <a:off x="173911" y="2254492"/>
            <a:ext cx="2139817" cy="923330"/>
          </a:xfrm>
          <a:prstGeom prst="rect">
            <a:avLst/>
          </a:prstGeom>
          <a:noFill/>
        </p:spPr>
        <p:txBody>
          <a:bodyPr wrap="none" lIns="91440" tIns="45720" rIns="91440" bIns="45720" rtlCol="0" anchor="t">
            <a:spAutoFit/>
          </a:bodyPr>
          <a:lstStyle/>
          <a:p>
            <a:pPr marL="285750" indent="-285750">
              <a:buFont typeface="Arial"/>
              <a:buChar char="•"/>
            </a:pPr>
            <a:r>
              <a:rPr lang="en-US" dirty="0"/>
              <a:t>Product launch strategy</a:t>
            </a:r>
            <a:endParaRPr lang="en-US">
              <a:cs typeface="Calibri" panose="020F0502020204030204"/>
            </a:endParaRPr>
          </a:p>
          <a:p>
            <a:pPr marL="285750" indent="-285750">
              <a:buFont typeface="Arial"/>
              <a:buChar char="•"/>
            </a:pPr>
            <a:r>
              <a:rPr lang="en-US" dirty="0"/>
              <a:t>Hiring strategy</a:t>
            </a:r>
            <a:endParaRPr lang="en-US" dirty="0">
              <a:cs typeface="Calibri" panose="020F0502020204030204"/>
            </a:endParaRPr>
          </a:p>
          <a:p>
            <a:pPr marL="285750" indent="-285750">
              <a:buFont typeface="Arial"/>
              <a:buChar char="•"/>
            </a:pPr>
            <a:r>
              <a:rPr lang="en-US" dirty="0"/>
              <a:t>Growth strategy</a:t>
            </a:r>
            <a:endParaRPr lang="en-US" dirty="0">
              <a:cs typeface="Calibri" panose="020F0502020204030204"/>
            </a:endParaRPr>
          </a:p>
          <a:p>
            <a:pPr marL="285750" indent="-285750">
              <a:buFontTx/>
              <a:buChar char="-"/>
            </a:pPr>
            <a:endParaRPr lang="en-US" dirty="0"/>
          </a:p>
        </p:txBody>
      </p:sp>
      <p:sp>
        <p:nvSpPr>
          <p:cNvPr id="8" name="TextBox 7">
            <a:extLst>
              <a:ext uri="{FF2B5EF4-FFF2-40B4-BE49-F238E27FC236}">
                <a16:creationId xmlns:a16="http://schemas.microsoft.com/office/drawing/2014/main" id="{3844B45F-299E-5948-90A6-23157256B22A}"/>
              </a:ext>
            </a:extLst>
          </p:cNvPr>
          <p:cNvSpPr txBox="1"/>
          <p:nvPr/>
        </p:nvSpPr>
        <p:spPr>
          <a:xfrm>
            <a:off x="2331408" y="2254492"/>
            <a:ext cx="2059475" cy="923330"/>
          </a:xfrm>
          <a:prstGeom prst="rect">
            <a:avLst/>
          </a:prstGeom>
          <a:noFill/>
        </p:spPr>
        <p:txBody>
          <a:bodyPr wrap="none" lIns="91440" tIns="45720" rIns="91440" bIns="45720" rtlCol="0" anchor="t">
            <a:spAutoFit/>
          </a:bodyPr>
          <a:lstStyle/>
          <a:p>
            <a:pPr marL="285750" indent="-285750">
              <a:buFont typeface="Arial"/>
              <a:buChar char="•"/>
            </a:pPr>
            <a:r>
              <a:rPr lang="en-US" dirty="0"/>
              <a:t>Management strategy </a:t>
            </a:r>
            <a:endParaRPr lang="en-US">
              <a:cs typeface="Calibri" panose="020F0502020204030204"/>
            </a:endParaRPr>
          </a:p>
          <a:p>
            <a:pPr marL="285750" indent="-285750">
              <a:buFont typeface="Arial"/>
              <a:buChar char="•"/>
            </a:pPr>
            <a:r>
              <a:rPr lang="en-US" dirty="0"/>
              <a:t>R&amp;D strategy</a:t>
            </a:r>
            <a:endParaRPr lang="en-US" dirty="0">
              <a:cs typeface="Calibri" panose="020F0502020204030204"/>
            </a:endParaRPr>
          </a:p>
          <a:p>
            <a:pPr marL="285750" indent="-285750">
              <a:buFont typeface="Arial"/>
              <a:buChar char="•"/>
            </a:pPr>
            <a:r>
              <a:rPr lang="en-US" dirty="0">
                <a:ea typeface="+mn-lt"/>
                <a:cs typeface="+mn-lt"/>
              </a:rPr>
              <a:t>Sales strategy  </a:t>
            </a:r>
          </a:p>
          <a:p>
            <a:endParaRPr lang="en-US" dirty="0">
              <a:cs typeface="Calibri" panose="020F0502020204030204"/>
            </a:endParaRPr>
          </a:p>
        </p:txBody>
      </p:sp>
    </p:spTree>
    <p:extLst>
      <p:ext uri="{BB962C8B-B14F-4D97-AF65-F5344CB8AC3E}">
        <p14:creationId xmlns:p14="http://schemas.microsoft.com/office/powerpoint/2010/main" val="6451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idx="4294967295"/>
          </p:nvPr>
        </p:nvSpPr>
        <p:spPr>
          <a:xfrm>
            <a:off x="1397000" y="1959246"/>
            <a:ext cx="6477000" cy="2739754"/>
          </a:xfrm>
        </p:spPr>
        <p:txBody>
          <a:bodyPr vert="horz" lIns="152400" tIns="76200" rIns="91440" bIns="45720" rtlCol="0">
            <a:normAutofit lnSpcReduction="10000"/>
          </a:bodyPr>
          <a:lstStyle/>
          <a:p>
            <a:pPr marL="0" indent="0">
              <a:buNone/>
            </a:pPr>
            <a:r>
              <a:rPr lang="en-US" dirty="0"/>
              <a:t>Decisions made within the major functions of the organization</a:t>
            </a:r>
          </a:p>
          <a:p>
            <a:pPr marL="289707" lvl="1" indent="0">
              <a:buNone/>
            </a:pPr>
            <a:r>
              <a:rPr lang="en-US" i="1" dirty="0"/>
              <a:t>Marketing</a:t>
            </a:r>
          </a:p>
          <a:p>
            <a:pPr marL="289707" lvl="1" indent="0">
              <a:buNone/>
            </a:pPr>
            <a:r>
              <a:rPr lang="en-US" i="1" dirty="0"/>
              <a:t>Finance</a:t>
            </a:r>
          </a:p>
          <a:p>
            <a:pPr marL="289707" lvl="1" indent="0">
              <a:buNone/>
            </a:pPr>
            <a:r>
              <a:rPr lang="en-US" i="1" dirty="0"/>
              <a:t>Information Systems</a:t>
            </a:r>
          </a:p>
          <a:p>
            <a:pPr marL="289707" lvl="1" indent="0">
              <a:buNone/>
            </a:pPr>
            <a:r>
              <a:rPr lang="en-US" i="1" dirty="0"/>
              <a:t>Human Resources</a:t>
            </a:r>
          </a:p>
          <a:p>
            <a:pPr marL="289707" lvl="1" indent="0">
              <a:buNone/>
            </a:pPr>
            <a:r>
              <a:rPr lang="en-US" i="1" dirty="0"/>
              <a:t>Logistics</a:t>
            </a:r>
          </a:p>
          <a:p>
            <a:pPr marL="289707" lvl="1" indent="0">
              <a:buNone/>
            </a:pPr>
            <a:r>
              <a:rPr lang="en-US" i="1" dirty="0"/>
              <a:t>Research and Development</a:t>
            </a:r>
          </a:p>
          <a:p>
            <a:pPr marL="289707" lvl="1" indent="0">
              <a:buNone/>
            </a:pPr>
            <a:r>
              <a:rPr lang="en-US" i="1" dirty="0"/>
              <a:t>Operations and Production</a:t>
            </a:r>
          </a:p>
        </p:txBody>
      </p:sp>
      <p:pic>
        <p:nvPicPr>
          <p:cNvPr id="5" name="Picture 4">
            <a:extLst>
              <a:ext uri="{FF2B5EF4-FFF2-40B4-BE49-F238E27FC236}">
                <a16:creationId xmlns:a16="http://schemas.microsoft.com/office/drawing/2014/main" id="{C67903F5-AC0F-D94E-8A02-A0A334FA93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BE9D2EAF-E5A2-4706-A743-1558B1DA772D}"/>
              </a:ext>
            </a:extLst>
          </p:cNvPr>
          <p:cNvSpPr txBox="1">
            <a:spLocks noChangeArrowheads="1"/>
          </p:cNvSpPr>
          <p:nvPr/>
        </p:nvSpPr>
        <p:spPr>
          <a:xfrm>
            <a:off x="1016000" y="781943"/>
            <a:ext cx="6858000" cy="953823"/>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defRPr/>
            </a:pPr>
            <a:r>
              <a:rPr lang="en-US" i="1" dirty="0">
                <a:effectLst>
                  <a:outerShdw blurRad="38100" dist="38100" dir="2700000" algn="tl">
                    <a:srgbClr val="C0C0C0"/>
                  </a:outerShdw>
                </a:effectLst>
              </a:rPr>
              <a:t>Step 4: Implementing Strategy</a:t>
            </a:r>
            <a:endParaRPr lang="en-US"/>
          </a:p>
        </p:txBody>
      </p:sp>
    </p:spTree>
    <p:extLst>
      <p:ext uri="{BB962C8B-B14F-4D97-AF65-F5344CB8AC3E}">
        <p14:creationId xmlns:p14="http://schemas.microsoft.com/office/powerpoint/2010/main" val="176141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idx="4294967295"/>
          </p:nvPr>
        </p:nvSpPr>
        <p:spPr>
          <a:xfrm>
            <a:off x="106050" y="1262342"/>
            <a:ext cx="8926712" cy="952500"/>
          </a:xfrm>
        </p:spPr>
        <p:txBody>
          <a:bodyPr anchor="b">
            <a:normAutofit/>
          </a:bodyPr>
          <a:lstStyle/>
          <a:p>
            <a:pPr algn="ctr" eaLnBrk="1" hangingPunct="1">
              <a:defRPr/>
            </a:pPr>
            <a:r>
              <a:rPr lang="en-US" sz="3000" i="1" dirty="0">
                <a:effectLst>
                  <a:outerShdw blurRad="38100" dist="38100" dir="2700000" algn="tl">
                    <a:srgbClr val="C0C0C0"/>
                  </a:outerShdw>
                </a:effectLst>
              </a:rPr>
              <a:t>Step 5: Assessing Value Creation and Providing Feedback</a:t>
            </a:r>
            <a:endParaRPr lang="en-US" sz="3000" i="1" dirty="0">
              <a:effectLst>
                <a:outerShdw blurRad="38100" dist="38100" dir="2700000" algn="tl">
                  <a:srgbClr val="C0C0C0"/>
                </a:outerShdw>
              </a:effectLst>
              <a:cs typeface="Calibri Light"/>
            </a:endParaRPr>
          </a:p>
        </p:txBody>
      </p:sp>
      <p:sp>
        <p:nvSpPr>
          <p:cNvPr id="101379" name="Rectangle 4"/>
          <p:cNvSpPr>
            <a:spLocks noGrp="1" noChangeArrowheads="1"/>
          </p:cNvSpPr>
          <p:nvPr>
            <p:ph idx="4294967295"/>
          </p:nvPr>
        </p:nvSpPr>
        <p:spPr>
          <a:xfrm>
            <a:off x="1056503" y="2640570"/>
            <a:ext cx="6858000" cy="1276522"/>
          </a:xfrm>
        </p:spPr>
        <p:txBody>
          <a:bodyPr vert="horz" lIns="152400" tIns="76200" rIns="91440" bIns="45720" rtlCol="0">
            <a:normAutofit/>
          </a:bodyPr>
          <a:lstStyle/>
          <a:p>
            <a:pPr marL="220919" indent="-220919"/>
            <a:r>
              <a:rPr lang="en-US" i="1" dirty="0"/>
              <a:t>“If you can’t measure it, you can’t manage it.”</a:t>
            </a:r>
          </a:p>
          <a:p>
            <a:pPr marL="220919" indent="-220919"/>
            <a:r>
              <a:rPr lang="en-US" i="1" dirty="0"/>
              <a:t>“What you measure is what you get.”</a:t>
            </a:r>
          </a:p>
          <a:p>
            <a:pPr marL="220919" indent="-220919"/>
            <a:endParaRPr lang="en-US" i="1" dirty="0"/>
          </a:p>
          <a:p>
            <a:pPr marL="220919" indent="-220919"/>
            <a:endParaRPr lang="en-US" i="1" dirty="0"/>
          </a:p>
          <a:p>
            <a:pPr marL="456388" lvl="1" indent="-166681" algn="ctr"/>
            <a:endParaRPr lang="en-US" i="1" dirty="0"/>
          </a:p>
        </p:txBody>
      </p:sp>
      <p:pic>
        <p:nvPicPr>
          <p:cNvPr id="7" name="Picture 4">
            <a:extLst>
              <a:ext uri="{FF2B5EF4-FFF2-40B4-BE49-F238E27FC236}">
                <a16:creationId xmlns:a16="http://schemas.microsoft.com/office/drawing/2014/main" id="{CB06D82D-4421-5248-AE98-D8E1C691E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9008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idx="4294967295"/>
          </p:nvPr>
        </p:nvSpPr>
        <p:spPr>
          <a:xfrm>
            <a:off x="1108232" y="980740"/>
            <a:ext cx="6477000" cy="952500"/>
          </a:xfrm>
        </p:spPr>
        <p:txBody>
          <a:bodyPr anchor="b">
            <a:normAutofit/>
          </a:bodyPr>
          <a:lstStyle/>
          <a:p>
            <a:pPr algn="ctr" eaLnBrk="1" hangingPunct="1">
              <a:defRPr/>
            </a:pPr>
            <a:r>
              <a:rPr lang="en-US" i="1" dirty="0">
                <a:effectLst>
                  <a:outerShdw blurRad="38100" dist="38100" dir="2700000" algn="tl">
                    <a:srgbClr val="C0C0C0"/>
                  </a:outerShdw>
                </a:effectLst>
              </a:rPr>
              <a:t>Why Strategic Management?</a:t>
            </a:r>
            <a:endParaRPr lang="en-US"/>
          </a:p>
        </p:txBody>
      </p:sp>
      <p:sp>
        <p:nvSpPr>
          <p:cNvPr id="103427" name="Rectangle 4"/>
          <p:cNvSpPr>
            <a:spLocks noGrp="1" noChangeArrowheads="1"/>
          </p:cNvSpPr>
          <p:nvPr>
            <p:ph idx="4294967295"/>
          </p:nvPr>
        </p:nvSpPr>
        <p:spPr>
          <a:xfrm>
            <a:off x="361961" y="1788603"/>
            <a:ext cx="7800731" cy="3429000"/>
          </a:xfrm>
        </p:spPr>
        <p:txBody>
          <a:bodyPr vert="horz" lIns="152400" tIns="76200" rIns="91440" bIns="45720" rtlCol="0" anchor="t">
            <a:noAutofit/>
          </a:bodyPr>
          <a:lstStyle/>
          <a:p>
            <a:pPr marL="455930" lvl="1" indent="-166370">
              <a:spcBef>
                <a:spcPct val="50000"/>
              </a:spcBef>
              <a:buNone/>
            </a:pPr>
            <a:br>
              <a:rPr lang="en-US" dirty="0"/>
            </a:br>
            <a:br>
              <a:rPr lang="en-US" dirty="0"/>
            </a:br>
            <a:r>
              <a:rPr lang="en-US" i="1" dirty="0"/>
              <a:t>“If you don’t know where you are going, any road will take you there.” </a:t>
            </a:r>
            <a:endParaRPr lang="en-US" i="1" dirty="0">
              <a:cs typeface="Calibri"/>
            </a:endParaRPr>
          </a:p>
          <a:p>
            <a:pPr marL="455930" lvl="1" indent="-166370">
              <a:spcBef>
                <a:spcPct val="50000"/>
              </a:spcBef>
              <a:buNone/>
            </a:pPr>
            <a:r>
              <a:rPr lang="en-US" dirty="0"/>
              <a:t>–  The Koran</a:t>
            </a:r>
            <a:br>
              <a:rPr lang="en-US" dirty="0"/>
            </a:br>
            <a:endParaRPr lang="en-US">
              <a:cs typeface="Calibri"/>
            </a:endParaRPr>
          </a:p>
          <a:p>
            <a:pPr marL="455930" lvl="1" indent="-166370">
              <a:spcBef>
                <a:spcPct val="50000"/>
              </a:spcBef>
              <a:buNone/>
            </a:pPr>
            <a:r>
              <a:rPr lang="en-US" dirty="0"/>
              <a:t>	</a:t>
            </a:r>
            <a:r>
              <a:rPr lang="en-US" i="1" dirty="0"/>
              <a:t>“Unless we change our direction, we are likely to end up where we are headed.”  </a:t>
            </a:r>
            <a:endParaRPr lang="en-US" i="1" dirty="0">
              <a:cs typeface="Calibri"/>
            </a:endParaRPr>
          </a:p>
          <a:p>
            <a:pPr marL="455930" lvl="1" indent="-166370">
              <a:spcBef>
                <a:spcPct val="50000"/>
              </a:spcBef>
              <a:buNone/>
            </a:pPr>
            <a:r>
              <a:rPr lang="en-US" dirty="0"/>
              <a:t>– Ancient Chinese Proverb</a:t>
            </a:r>
          </a:p>
          <a:p>
            <a:pPr marL="654685" lvl="2" indent="-151765">
              <a:spcBef>
                <a:spcPct val="50000"/>
              </a:spcBef>
            </a:pPr>
            <a:endParaRPr lang="en-US" sz="1800" dirty="0">
              <a:cs typeface="Calibri"/>
            </a:endParaRPr>
          </a:p>
          <a:p>
            <a:pPr marL="455930" lvl="1" indent="-166370">
              <a:spcBef>
                <a:spcPct val="50000"/>
              </a:spcBef>
            </a:pPr>
            <a:endParaRPr lang="en-US" dirty="0">
              <a:cs typeface="Calibri"/>
            </a:endParaRPr>
          </a:p>
          <a:p>
            <a:pPr marL="455930" lvl="1" indent="-166370">
              <a:spcBef>
                <a:spcPct val="50000"/>
              </a:spcBef>
              <a:buNone/>
            </a:pPr>
            <a:r>
              <a:rPr lang="en-US" dirty="0"/>
              <a:t> 	</a:t>
            </a:r>
            <a:endParaRPr lang="en-US" dirty="0">
              <a:cs typeface="Calibri"/>
            </a:endParaRPr>
          </a:p>
          <a:p>
            <a:pPr marL="455930" lvl="1" indent="-166370">
              <a:spcBef>
                <a:spcPct val="50000"/>
              </a:spcBef>
              <a:buNone/>
            </a:pPr>
            <a:endParaRPr lang="en-US" dirty="0">
              <a:cs typeface="Calibri"/>
            </a:endParaRPr>
          </a:p>
          <a:p>
            <a:pPr marL="455930" lvl="1" indent="-166370">
              <a:spcBef>
                <a:spcPct val="50000"/>
              </a:spcBef>
              <a:buNone/>
            </a:pPr>
            <a:endParaRPr lang="en-US" dirty="0">
              <a:cs typeface="Calibri"/>
            </a:endParaRPr>
          </a:p>
          <a:p>
            <a:pPr marL="220345" indent="-220345"/>
            <a:endParaRPr lang="en-US" sz="1800" dirty="0">
              <a:cs typeface="Calibri"/>
            </a:endParaRPr>
          </a:p>
        </p:txBody>
      </p:sp>
      <p:pic>
        <p:nvPicPr>
          <p:cNvPr id="6" name="Picture 4">
            <a:extLst>
              <a:ext uri="{FF2B5EF4-FFF2-40B4-BE49-F238E27FC236}">
                <a16:creationId xmlns:a16="http://schemas.microsoft.com/office/drawing/2014/main" id="{95F8B22F-89AD-4A4F-9017-0A135DEF1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868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C5775B-14A4-487A-9CAD-DF4302DDE3DF}"/>
              </a:ext>
            </a:extLst>
          </p:cNvPr>
          <p:cNvSpPr txBox="1">
            <a:spLocks noChangeArrowheads="1"/>
          </p:cNvSpPr>
          <p:nvPr/>
        </p:nvSpPr>
        <p:spPr>
          <a:xfrm>
            <a:off x="1392901" y="1840819"/>
            <a:ext cx="6477000" cy="952500"/>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defRPr/>
            </a:pPr>
            <a:r>
              <a:rPr lang="en-US" sz="2800" i="1" dirty="0">
                <a:effectLst>
                  <a:outerShdw blurRad="38100" dist="38100" dir="2700000" algn="tl">
                    <a:srgbClr val="C0C0C0"/>
                  </a:outerShdw>
                </a:effectLst>
              </a:rPr>
              <a:t>Case Study: McDonald's</a:t>
            </a:r>
          </a:p>
          <a:p>
            <a:pPr algn="ctr">
              <a:defRPr/>
            </a:pPr>
            <a:r>
              <a:rPr lang="en-US" sz="2800" i="1" dirty="0">
                <a:effectLst>
                  <a:outerShdw blurRad="38100" dist="38100" dir="2700000" algn="tl">
                    <a:srgbClr val="C0C0C0"/>
                  </a:outerShdw>
                </a:effectLst>
                <a:cs typeface="Calibri Light" panose="020F0302020204030204"/>
              </a:rPr>
              <a:t>Application of SWOT/PEST(EL)</a:t>
            </a:r>
          </a:p>
        </p:txBody>
      </p:sp>
    </p:spTree>
    <p:extLst>
      <p:ext uri="{BB962C8B-B14F-4D97-AF65-F5344CB8AC3E}">
        <p14:creationId xmlns:p14="http://schemas.microsoft.com/office/powerpoint/2010/main" val="534684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71C8F1-AA02-B74E-852E-1462B18D9C1A}"/>
              </a:ext>
            </a:extLst>
          </p:cNvPr>
          <p:cNvPicPr>
            <a:picLocks noChangeAspect="1"/>
          </p:cNvPicPr>
          <p:nvPr/>
        </p:nvPicPr>
        <p:blipFill rotWithShape="1">
          <a:blip r:embed="rId3"/>
          <a:srcRect r="42052" b="28948"/>
          <a:stretch/>
        </p:blipFill>
        <p:spPr>
          <a:xfrm>
            <a:off x="3030583" y="1217475"/>
            <a:ext cx="6113417" cy="4497525"/>
          </a:xfrm>
          <a:prstGeom prst="rect">
            <a:avLst/>
          </a:prstGeom>
        </p:spPr>
      </p:pic>
      <p:sp>
        <p:nvSpPr>
          <p:cNvPr id="14339" name="Rectangle 3"/>
          <p:cNvSpPr>
            <a:spLocks noGrp="1" noChangeArrowheads="1"/>
          </p:cNvSpPr>
          <p:nvPr>
            <p:ph type="title" idx="4294967295"/>
          </p:nvPr>
        </p:nvSpPr>
        <p:spPr>
          <a:xfrm>
            <a:off x="288324" y="786450"/>
            <a:ext cx="8093676" cy="952500"/>
          </a:xfrm>
        </p:spPr>
        <p:txBody>
          <a:bodyPr anchor="b">
            <a:normAutofit/>
          </a:bodyPr>
          <a:lstStyle/>
          <a:p>
            <a:pPr>
              <a:defRPr/>
            </a:pPr>
            <a:r>
              <a:rPr lang="en-US" sz="2000" dirty="0">
                <a:hlinkClick r:id="rId4"/>
              </a:rPr>
              <a:t>https://corporate.mcdonalds.com/content/corpmcd/investors-relations/company-profile.html</a:t>
            </a:r>
            <a:r>
              <a:rPr lang="en-US" sz="2000" dirty="0"/>
              <a:t> </a:t>
            </a:r>
            <a:endParaRPr lang="en-US" sz="2000" dirty="0">
              <a:effectLst>
                <a:outerShdw blurRad="38100" dist="38100" dir="2700000" algn="tl">
                  <a:srgbClr val="C0C0C0"/>
                </a:outerShdw>
              </a:effectLst>
            </a:endParaRPr>
          </a:p>
        </p:txBody>
      </p:sp>
      <p:pic>
        <p:nvPicPr>
          <p:cNvPr id="6" name="Picture 4">
            <a:extLst>
              <a:ext uri="{FF2B5EF4-FFF2-40B4-BE49-F238E27FC236}">
                <a16:creationId xmlns:a16="http://schemas.microsoft.com/office/drawing/2014/main" id="{BB920064-CCF0-614D-934E-FE3E7A79892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850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B920064-CCF0-614D-934E-FE3E7A7989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73AEE95-EE12-C44B-9B79-6638554D477F}"/>
              </a:ext>
            </a:extLst>
          </p:cNvPr>
          <p:cNvSpPr/>
          <p:nvPr/>
        </p:nvSpPr>
        <p:spPr>
          <a:xfrm>
            <a:off x="605481" y="880584"/>
            <a:ext cx="8538518" cy="4608954"/>
          </a:xfrm>
          <a:prstGeom prst="rect">
            <a:avLst/>
          </a:prstGeom>
        </p:spPr>
        <p:txBody>
          <a:bodyPr wrap="square">
            <a:spAutoFit/>
          </a:bodyPr>
          <a:lstStyle/>
          <a:p>
            <a:pPr fontAlgn="base"/>
            <a:r>
              <a:rPr lang="en-US" sz="1400" dirty="0">
                <a:solidFill>
                  <a:srgbClr val="000000"/>
                </a:solidFill>
              </a:rPr>
              <a:t>A new McDonald’s restaurant is opened in every 14.5 hours.</a:t>
            </a:r>
          </a:p>
          <a:p>
            <a:pPr fontAlgn="base"/>
            <a:r>
              <a:rPr lang="en-US" sz="1400" dirty="0">
                <a:solidFill>
                  <a:srgbClr val="000000"/>
                </a:solidFill>
              </a:rPr>
              <a:t>McDonald’s restaurants feed 68 million people every day.</a:t>
            </a:r>
          </a:p>
          <a:p>
            <a:pPr fontAlgn="base"/>
            <a:r>
              <a:rPr lang="en-US" sz="1400" dirty="0">
                <a:solidFill>
                  <a:srgbClr val="000000"/>
                </a:solidFill>
              </a:rPr>
              <a:t>McDonald is also a world’s largest supplier of toys.</a:t>
            </a:r>
          </a:p>
          <a:p>
            <a:pPr fontAlgn="base"/>
            <a:r>
              <a:rPr lang="en-US" sz="1400" dirty="0"/>
              <a:t>McDonald’s golden arches are more globally recognizable by people than the cross.</a:t>
            </a:r>
          </a:p>
          <a:p>
            <a:pPr fontAlgn="base"/>
            <a:r>
              <a:rPr lang="en-US" sz="1400" dirty="0"/>
              <a:t>Near Buckingham Palace, the Queen of England owns a McDonald’s restaurant.</a:t>
            </a:r>
          </a:p>
          <a:p>
            <a:pPr fontAlgn="base"/>
            <a:r>
              <a:rPr lang="en-US" sz="1400" dirty="0"/>
              <a:t>McDonald’s earn about US$75 million each day.</a:t>
            </a:r>
          </a:p>
          <a:p>
            <a:pPr fontAlgn="base"/>
            <a:r>
              <a:rPr lang="en-US" sz="1400" dirty="0"/>
              <a:t>McDonald’s has more than 36,000 restaurants in the World.</a:t>
            </a:r>
          </a:p>
          <a:p>
            <a:pPr fontAlgn="base"/>
            <a:r>
              <a:rPr lang="en-US" sz="1400" dirty="0"/>
              <a:t>It takes the average McDonald’s worker seven months to earn what a CEO makes in just an hour.</a:t>
            </a:r>
          </a:p>
          <a:p>
            <a:pPr fontAlgn="base"/>
            <a:r>
              <a:rPr lang="en-US" sz="1400" dirty="0"/>
              <a:t>The top ten busiest McDonald’s restaurants are all in Hong Kong.</a:t>
            </a:r>
          </a:p>
          <a:p>
            <a:pPr fontAlgn="base"/>
            <a:r>
              <a:rPr lang="en-US" sz="1400" dirty="0"/>
              <a:t>McDonald’s spends nearly about $1 billion per year on direct media advertising.</a:t>
            </a:r>
          </a:p>
          <a:p>
            <a:pPr fontAlgn="base"/>
            <a:r>
              <a:rPr lang="en-US" sz="1400" dirty="0"/>
              <a:t>In </a:t>
            </a:r>
            <a:r>
              <a:rPr lang="en-US" sz="1400" dirty="0">
                <a:hlinkClick r:id="rId4"/>
              </a:rPr>
              <a:t>India</a:t>
            </a:r>
            <a:r>
              <a:rPr lang="en-US" sz="1400" dirty="0"/>
              <a:t>, there are 179 McDonald restaurants—a country where people do not eat beef.</a:t>
            </a:r>
          </a:p>
          <a:p>
            <a:pPr fontAlgn="base"/>
            <a:r>
              <a:rPr lang="en-US" sz="1400" dirty="0"/>
              <a:t>Paris is the only place where the McDonald’s arches are white instead of golden.</a:t>
            </a:r>
          </a:p>
          <a:p>
            <a:pPr fontAlgn="base"/>
            <a:r>
              <a:rPr lang="en-US" sz="1400" dirty="0"/>
              <a:t>If you are living in the U.S, you are never more than 115 miles away from a McDonald’s.</a:t>
            </a:r>
          </a:p>
          <a:p>
            <a:pPr fontAlgn="base"/>
            <a:r>
              <a:rPr lang="en-US" sz="1400" dirty="0"/>
              <a:t>McDonald’s sells over 75 burgers every single second.</a:t>
            </a:r>
          </a:p>
          <a:p>
            <a:pPr fontAlgn="base"/>
            <a:r>
              <a:rPr lang="en-US" sz="1400" dirty="0"/>
              <a:t>McDonald’s buys approximately 54 million pounds of fresh apples a year.</a:t>
            </a:r>
          </a:p>
          <a:p>
            <a:pPr fontAlgn="base"/>
            <a:r>
              <a:rPr lang="en-US" sz="1400" dirty="0"/>
              <a:t>McDonald’s goal is to open more than 2,000 restaurants in </a:t>
            </a:r>
            <a:r>
              <a:rPr lang="en-US" sz="1400" dirty="0">
                <a:hlinkClick r:id="rId5"/>
              </a:rPr>
              <a:t>China</a:t>
            </a:r>
            <a:r>
              <a:rPr lang="en-US" sz="1400" dirty="0"/>
              <a:t> by 2022.</a:t>
            </a:r>
          </a:p>
          <a:p>
            <a:pPr fontAlgn="base"/>
            <a:r>
              <a:rPr lang="en-US" sz="1400" dirty="0"/>
              <a:t>McDonald’s largest market outside the U.S is </a:t>
            </a:r>
            <a:r>
              <a:rPr lang="en-US" sz="1400" dirty="0">
                <a:hlinkClick r:id="rId6"/>
              </a:rPr>
              <a:t>Japan</a:t>
            </a:r>
            <a:r>
              <a:rPr lang="en-US" sz="1400" dirty="0"/>
              <a:t>, with over 3,000 restaurants.</a:t>
            </a:r>
          </a:p>
          <a:p>
            <a:pPr fontAlgn="base"/>
            <a:r>
              <a:rPr lang="en-US" sz="1400" dirty="0"/>
              <a:t>The Kuala Lumpur Tower, the world’s largest building in Malaysia houses a McDonald’s restaurant.</a:t>
            </a:r>
          </a:p>
          <a:p>
            <a:pPr fontAlgn="base"/>
            <a:r>
              <a:rPr lang="en-US" sz="1400" dirty="0"/>
              <a:t>A McDonald’s strawberry milkshake comprise 50 chemicals that are used to emulate the flavor of strawberries.</a:t>
            </a:r>
          </a:p>
          <a:p>
            <a:pPr fontAlgn="base"/>
            <a:r>
              <a:rPr lang="en-US" sz="1400" dirty="0"/>
              <a:t>McNuggets come in four official shapes: bell, bone, boot, and ball.</a:t>
            </a:r>
          </a:p>
          <a:p>
            <a:pPr fontAlgn="base"/>
            <a:r>
              <a:rPr lang="en-US" dirty="0"/>
              <a:t>McDonald’s hires around 1 million workers in the US every year.</a:t>
            </a:r>
            <a:endParaRPr lang="en-US" b="1" dirty="0"/>
          </a:p>
        </p:txBody>
      </p:sp>
    </p:spTree>
    <p:extLst>
      <p:ext uri="{BB962C8B-B14F-4D97-AF65-F5344CB8AC3E}">
        <p14:creationId xmlns:p14="http://schemas.microsoft.com/office/powerpoint/2010/main" val="2759302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EDA462-B3CB-E44E-8741-072967309AB5}"/>
              </a:ext>
            </a:extLst>
          </p:cNvPr>
          <p:cNvSpPr/>
          <p:nvPr/>
        </p:nvSpPr>
        <p:spPr>
          <a:xfrm>
            <a:off x="144927" y="902970"/>
            <a:ext cx="8854145" cy="2785378"/>
          </a:xfrm>
          <a:prstGeom prst="rect">
            <a:avLst/>
          </a:prstGeom>
        </p:spPr>
        <p:txBody>
          <a:bodyPr wrap="square" lIns="91440" tIns="45720" rIns="91440" bIns="45720" anchor="t">
            <a:spAutoFit/>
          </a:bodyPr>
          <a:lstStyle/>
          <a:p>
            <a:r>
              <a:rPr lang="en-US" sz="2000" i="1" dirty="0">
                <a:solidFill>
                  <a:srgbClr val="000000"/>
                </a:solidFill>
              </a:rPr>
              <a:t>Here is McDonalds Growth Strategy</a:t>
            </a:r>
          </a:p>
          <a:p>
            <a:endParaRPr lang="en-US" sz="2000" dirty="0">
              <a:solidFill>
                <a:srgbClr val="000000"/>
              </a:solidFill>
            </a:endParaRPr>
          </a:p>
          <a:p>
            <a:r>
              <a:rPr lang="en-US" dirty="0">
                <a:solidFill>
                  <a:srgbClr val="000000"/>
                </a:solidFill>
              </a:rPr>
              <a:t>In March of 2017, we introduced our Velocity Growth Plan, named as such because we’re moving fast – and in a clearly defined direction.  </a:t>
            </a:r>
          </a:p>
          <a:p>
            <a:endParaRPr lang="en-US" dirty="0">
              <a:solidFill>
                <a:srgbClr val="000000"/>
              </a:solidFill>
            </a:endParaRPr>
          </a:p>
          <a:p>
            <a:r>
              <a:rPr lang="en-US" dirty="0">
                <a:solidFill>
                  <a:srgbClr val="000000"/>
                </a:solidFill>
              </a:rPr>
              <a:t>We know the most meaningful way to grow the business and create value for all of our stakeholders is by serving more customers more often. That’s why we’re focused on giving customers what they really want: hot, delicious food served quickly – with an overall experience and value for their money that meets their rising expectations.</a:t>
            </a:r>
          </a:p>
          <a:p>
            <a:endParaRPr lang="en-US" dirty="0">
              <a:solidFill>
                <a:srgbClr val="000000"/>
              </a:solidFill>
            </a:endParaRPr>
          </a:p>
          <a:p>
            <a:r>
              <a:rPr lang="en-US" dirty="0">
                <a:solidFill>
                  <a:srgbClr val="000000"/>
                </a:solidFill>
              </a:rPr>
              <a:t>Velocity makes the most of our competitive advantages, from our unmatched global scale to our iconic brand to our tremendous presence in local markets around the world.</a:t>
            </a:r>
          </a:p>
          <a:p>
            <a:endParaRPr lang="en-US" dirty="0">
              <a:solidFill>
                <a:srgbClr val="000000"/>
              </a:solidFill>
            </a:endParaRPr>
          </a:p>
        </p:txBody>
      </p:sp>
      <p:pic>
        <p:nvPicPr>
          <p:cNvPr id="6" name="Picture 4">
            <a:extLst>
              <a:ext uri="{FF2B5EF4-FFF2-40B4-BE49-F238E27FC236}">
                <a16:creationId xmlns:a16="http://schemas.microsoft.com/office/drawing/2014/main" id="{5F63C526-0F2D-5D4C-BCAF-FEC58EFDDE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835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EDA462-B3CB-E44E-8741-072967309AB5}"/>
              </a:ext>
            </a:extLst>
          </p:cNvPr>
          <p:cNvSpPr/>
          <p:nvPr/>
        </p:nvSpPr>
        <p:spPr>
          <a:xfrm>
            <a:off x="197178" y="2143942"/>
            <a:ext cx="8749643" cy="1569660"/>
          </a:xfrm>
          <a:prstGeom prst="rect">
            <a:avLst/>
          </a:prstGeom>
        </p:spPr>
        <p:txBody>
          <a:bodyPr wrap="square">
            <a:spAutoFit/>
          </a:bodyPr>
          <a:lstStyle/>
          <a:p>
            <a:pPr algn="ctr"/>
            <a:r>
              <a:rPr lang="en-US" sz="3200" dirty="0">
                <a:solidFill>
                  <a:srgbClr val="000000"/>
                </a:solidFill>
              </a:rPr>
              <a:t>Let’s see if this strategy stacks up vs a PEST/PESTEL </a:t>
            </a:r>
          </a:p>
          <a:p>
            <a:pPr algn="ctr"/>
            <a:r>
              <a:rPr lang="en-US" sz="3200" dirty="0">
                <a:solidFill>
                  <a:srgbClr val="000000"/>
                </a:solidFill>
              </a:rPr>
              <a:t>analysis of the macro-economic factors </a:t>
            </a:r>
          </a:p>
          <a:p>
            <a:pPr algn="ctr"/>
            <a:endParaRPr lang="en-US" sz="3200" dirty="0">
              <a:solidFill>
                <a:srgbClr val="000000"/>
              </a:solidFill>
            </a:endParaRPr>
          </a:p>
        </p:txBody>
      </p:sp>
      <p:pic>
        <p:nvPicPr>
          <p:cNvPr id="4" name="Picture 4">
            <a:extLst>
              <a:ext uri="{FF2B5EF4-FFF2-40B4-BE49-F238E27FC236}">
                <a16:creationId xmlns:a16="http://schemas.microsoft.com/office/drawing/2014/main" id="{0E074918-DC4D-7741-A234-527FE9C57C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0877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71C8F1-AA02-B74E-852E-1462B18D9C1A}"/>
              </a:ext>
            </a:extLst>
          </p:cNvPr>
          <p:cNvPicPr>
            <a:picLocks noChangeAspect="1"/>
          </p:cNvPicPr>
          <p:nvPr/>
        </p:nvPicPr>
        <p:blipFill rotWithShape="1">
          <a:blip r:embed="rId3"/>
          <a:srcRect r="42052" b="28948"/>
          <a:stretch/>
        </p:blipFill>
        <p:spPr>
          <a:xfrm>
            <a:off x="3030583" y="1217475"/>
            <a:ext cx="6113417" cy="4497525"/>
          </a:xfrm>
          <a:prstGeom prst="rect">
            <a:avLst/>
          </a:prstGeom>
        </p:spPr>
      </p:pic>
      <p:pic>
        <p:nvPicPr>
          <p:cNvPr id="6" name="Picture 4">
            <a:extLst>
              <a:ext uri="{FF2B5EF4-FFF2-40B4-BE49-F238E27FC236}">
                <a16:creationId xmlns:a16="http://schemas.microsoft.com/office/drawing/2014/main" id="{BB920064-CCF0-614D-934E-FE3E7A7989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C2B65E0-B191-DE46-99C8-09A7F4593EBB}"/>
              </a:ext>
            </a:extLst>
          </p:cNvPr>
          <p:cNvSpPr txBox="1"/>
          <p:nvPr/>
        </p:nvSpPr>
        <p:spPr>
          <a:xfrm>
            <a:off x="300446" y="992777"/>
            <a:ext cx="3008901" cy="854080"/>
          </a:xfrm>
          <a:prstGeom prst="rect">
            <a:avLst/>
          </a:prstGeom>
          <a:noFill/>
        </p:spPr>
        <p:txBody>
          <a:bodyPr wrap="none" lIns="91440" tIns="45720" rIns="91440" bIns="45720" rtlCol="0" anchor="t">
            <a:spAutoFit/>
          </a:bodyPr>
          <a:lstStyle/>
          <a:p>
            <a:r>
              <a:rPr lang="en-US" sz="3600" dirty="0"/>
              <a:t>Quick exercise!</a:t>
            </a:r>
          </a:p>
          <a:p>
            <a:endParaRPr lang="en-US" dirty="0"/>
          </a:p>
        </p:txBody>
      </p:sp>
      <p:sp>
        <p:nvSpPr>
          <p:cNvPr id="4" name="TextBox 3">
            <a:extLst>
              <a:ext uri="{FF2B5EF4-FFF2-40B4-BE49-F238E27FC236}">
                <a16:creationId xmlns:a16="http://schemas.microsoft.com/office/drawing/2014/main" id="{4CBDAC81-3483-EF4C-A21E-925E5368F75D}"/>
              </a:ext>
            </a:extLst>
          </p:cNvPr>
          <p:cNvSpPr txBox="1"/>
          <p:nvPr/>
        </p:nvSpPr>
        <p:spPr>
          <a:xfrm>
            <a:off x="300446" y="1616720"/>
            <a:ext cx="4252383" cy="830997"/>
          </a:xfrm>
          <a:prstGeom prst="rect">
            <a:avLst/>
          </a:prstGeom>
          <a:noFill/>
        </p:spPr>
        <p:txBody>
          <a:bodyPr wrap="none" lIns="91440" tIns="45720" rIns="91440" bIns="45720" rtlCol="0" anchor="t">
            <a:spAutoFit/>
          </a:bodyPr>
          <a:lstStyle/>
          <a:p>
            <a:r>
              <a:rPr lang="en-US" sz="1600" i="1" dirty="0">
                <a:solidFill>
                  <a:srgbClr val="FF0000"/>
                </a:solidFill>
              </a:rPr>
              <a:t>Think about McDonald's and its position globally.</a:t>
            </a:r>
            <a:endParaRPr lang="en-US" i="1">
              <a:solidFill>
                <a:srgbClr val="FF0000"/>
              </a:solidFill>
              <a:cs typeface="Calibri"/>
            </a:endParaRPr>
          </a:p>
          <a:p>
            <a:r>
              <a:rPr lang="en-US" sz="1600" i="1" dirty="0">
                <a:solidFill>
                  <a:srgbClr val="FF0000"/>
                </a:solidFill>
                <a:cs typeface="Calibri"/>
              </a:rPr>
              <a:t>Then, here comes the PESTEL.</a:t>
            </a:r>
          </a:p>
          <a:p>
            <a:endParaRPr lang="en-US" sz="1600" dirty="0"/>
          </a:p>
        </p:txBody>
      </p:sp>
    </p:spTree>
    <p:extLst>
      <p:ext uri="{BB962C8B-B14F-4D97-AF65-F5344CB8AC3E}">
        <p14:creationId xmlns:p14="http://schemas.microsoft.com/office/powerpoint/2010/main" val="3428525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89540E-8FE0-4B45-8683-1C9690BA291C}"/>
              </a:ext>
            </a:extLst>
          </p:cNvPr>
          <p:cNvSpPr/>
          <p:nvPr/>
        </p:nvSpPr>
        <p:spPr>
          <a:xfrm>
            <a:off x="231335" y="1057054"/>
            <a:ext cx="8495448" cy="3693319"/>
          </a:xfrm>
          <a:prstGeom prst="rect">
            <a:avLst/>
          </a:prstGeom>
        </p:spPr>
        <p:txBody>
          <a:bodyPr wrap="square" lIns="91440" tIns="45720" rIns="91440" bIns="45720" anchor="t">
            <a:spAutoFit/>
          </a:bodyPr>
          <a:lstStyle/>
          <a:p>
            <a:r>
              <a:rPr lang="en-US" sz="1800" b="1" dirty="0">
                <a:solidFill>
                  <a:srgbClr val="444444"/>
                </a:solidFill>
                <a:latin typeface="Libre Franklin"/>
              </a:rPr>
              <a:t>Political Factors Affecting McDonald’s Business</a:t>
            </a:r>
          </a:p>
          <a:p>
            <a:r>
              <a:rPr lang="en-US" sz="1800" dirty="0">
                <a:solidFill>
                  <a:srgbClr val="333333"/>
                </a:solidFill>
                <a:latin typeface="Libre Franklin"/>
              </a:rPr>
              <a:t>governmental actions and policies</a:t>
            </a:r>
          </a:p>
          <a:p>
            <a:endParaRPr lang="en-US" sz="1800" dirty="0">
              <a:solidFill>
                <a:srgbClr val="333333"/>
              </a:solidFill>
              <a:latin typeface="Libre Franklin"/>
            </a:endParaRPr>
          </a:p>
          <a:p>
            <a:endParaRPr lang="en-US" sz="1800" dirty="0">
              <a:solidFill>
                <a:srgbClr val="333333"/>
              </a:solidFill>
              <a:latin typeface="Libre Franklin"/>
            </a:endParaRPr>
          </a:p>
          <a:p>
            <a:pPr>
              <a:buFont typeface="+mj-lt"/>
              <a:buAutoNum type="arabicPeriod"/>
            </a:pPr>
            <a:r>
              <a:rPr lang="en-US" sz="1800" dirty="0">
                <a:solidFill>
                  <a:srgbClr val="333333"/>
                </a:solidFill>
                <a:latin typeface="Libre Franklin"/>
              </a:rPr>
              <a:t> Current Chinese and international trade wars (threat or opportunity)</a:t>
            </a:r>
          </a:p>
          <a:p>
            <a:pPr>
              <a:buFont typeface="+mj-lt"/>
              <a:buAutoNum type="arabicPeriod"/>
            </a:pPr>
            <a:r>
              <a:rPr lang="en-US" sz="1800" dirty="0">
                <a:solidFill>
                  <a:srgbClr val="333333"/>
                </a:solidFill>
                <a:latin typeface="Libre Franklin"/>
              </a:rPr>
              <a:t> Governmental guidelines for diet and health (threat or opportunity)</a:t>
            </a:r>
          </a:p>
          <a:p>
            <a:pPr>
              <a:buFont typeface="+mj-lt"/>
              <a:buAutoNum type="arabicPeriod"/>
            </a:pPr>
            <a:r>
              <a:rPr lang="en-US" sz="1800" dirty="0">
                <a:solidFill>
                  <a:srgbClr val="333333"/>
                </a:solidFill>
                <a:latin typeface="Libre Franklin"/>
              </a:rPr>
              <a:t> COVID lockdowns (threat or opportunity)</a:t>
            </a:r>
          </a:p>
          <a:p>
            <a:pPr>
              <a:buFont typeface="+mj-lt"/>
              <a:buAutoNum type="arabicPeriod"/>
            </a:pPr>
            <a:r>
              <a:rPr lang="en-US" sz="1800" dirty="0">
                <a:solidFill>
                  <a:srgbClr val="333333"/>
                </a:solidFill>
                <a:latin typeface="Libre Franklin"/>
              </a:rPr>
              <a:t> Evolving public health policies (threat or opportunity)</a:t>
            </a:r>
          </a:p>
          <a:p>
            <a:pPr>
              <a:buFont typeface="+mj-lt"/>
              <a:buAutoNum type="arabicPeriod"/>
            </a:pPr>
            <a:r>
              <a:rPr lang="en-US" sz="1800" dirty="0">
                <a:solidFill>
                  <a:srgbClr val="333333"/>
                </a:solidFill>
                <a:latin typeface="Libre Franklin"/>
              </a:rPr>
              <a:t> Minimum wage increases (threat or opportunity)</a:t>
            </a:r>
          </a:p>
          <a:p>
            <a:pPr>
              <a:buFont typeface="+mj-lt"/>
              <a:buAutoNum type="arabicPeriod"/>
            </a:pPr>
            <a:r>
              <a:rPr lang="en-US" sz="1800" dirty="0">
                <a:solidFill>
                  <a:srgbClr val="333333"/>
                </a:solidFill>
                <a:latin typeface="Libre Franklin"/>
              </a:rPr>
              <a:t> New tariffs (threat or opportunity)</a:t>
            </a:r>
          </a:p>
          <a:p>
            <a:pPr>
              <a:buFont typeface="+mj-lt"/>
              <a:buAutoNum type="arabicPeriod"/>
            </a:pPr>
            <a:r>
              <a:rPr lang="en-US" sz="1800" dirty="0">
                <a:solidFill>
                  <a:srgbClr val="333333"/>
                </a:solidFill>
                <a:latin typeface="Libre Franklin"/>
              </a:rPr>
              <a:t> Global climate agreements (threat or opportunity)</a:t>
            </a:r>
          </a:p>
          <a:p>
            <a:pPr>
              <a:buFont typeface="Calibri Light" panose="020F0302020204030204"/>
              <a:buAutoNum type="arabicPeriod"/>
            </a:pPr>
            <a:endParaRPr lang="en-US" sz="1800" dirty="0">
              <a:solidFill>
                <a:srgbClr val="333333"/>
              </a:solidFill>
              <a:latin typeface="Libre Franklin"/>
            </a:endParaRPr>
          </a:p>
          <a:p>
            <a:pPr>
              <a:buFont typeface="+mj-lt"/>
              <a:buAutoNum type="arabicPeriod"/>
            </a:pPr>
            <a:endParaRPr lang="en-US" sz="1800" dirty="0">
              <a:solidFill>
                <a:srgbClr val="333333"/>
              </a:solidFill>
              <a:latin typeface="Libre Franklin"/>
            </a:endParaRPr>
          </a:p>
        </p:txBody>
      </p:sp>
      <p:sp>
        <p:nvSpPr>
          <p:cNvPr id="14" name="Rectangle 13">
            <a:extLst>
              <a:ext uri="{FF2B5EF4-FFF2-40B4-BE49-F238E27FC236}">
                <a16:creationId xmlns:a16="http://schemas.microsoft.com/office/drawing/2014/main" id="{48205749-E43B-984F-9F10-ED08E64FD67A}"/>
              </a:ext>
            </a:extLst>
          </p:cNvPr>
          <p:cNvSpPr/>
          <p:nvPr/>
        </p:nvSpPr>
        <p:spPr>
          <a:xfrm>
            <a:off x="222864" y="4695551"/>
            <a:ext cx="8503919" cy="646331"/>
          </a:xfrm>
          <a:prstGeom prst="rect">
            <a:avLst/>
          </a:prstGeom>
        </p:spPr>
        <p:txBody>
          <a:bodyPr wrap="square" lIns="91440" tIns="45720" rIns="91440" bIns="45720" anchor="t">
            <a:spAutoFit/>
          </a:bodyPr>
          <a:lstStyle/>
          <a:p>
            <a:r>
              <a:rPr lang="en-US" sz="1800" i="1" dirty="0">
                <a:solidFill>
                  <a:srgbClr val="FF0000"/>
                </a:solidFill>
                <a:latin typeface="Libre Franklin"/>
              </a:rPr>
              <a:t>What could they do to prepare for or counteract any of these threats?</a:t>
            </a:r>
          </a:p>
          <a:p>
            <a:r>
              <a:rPr lang="en-US" sz="1800" i="1" dirty="0">
                <a:solidFill>
                  <a:srgbClr val="FF0000"/>
                </a:solidFill>
                <a:latin typeface="Libre Franklin"/>
              </a:rPr>
              <a:t>How could they best take advantage of opportunities? </a:t>
            </a:r>
            <a:endParaRPr lang="en-US" sz="1800" i="1">
              <a:solidFill>
                <a:srgbClr val="FF0000"/>
              </a:solidFill>
              <a:cs typeface="Calibri"/>
            </a:endParaRPr>
          </a:p>
        </p:txBody>
      </p:sp>
      <p:pic>
        <p:nvPicPr>
          <p:cNvPr id="15" name="Picture 4">
            <a:extLst>
              <a:ext uri="{FF2B5EF4-FFF2-40B4-BE49-F238E27FC236}">
                <a16:creationId xmlns:a16="http://schemas.microsoft.com/office/drawing/2014/main" id="{28A44DE7-F916-8843-902B-076DACBDF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138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632E59-70F8-1642-ADBA-B564B96C17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2F9A023-AEA5-964A-AB77-68423C591E51}"/>
              </a:ext>
            </a:extLst>
          </p:cNvPr>
          <p:cNvSpPr txBox="1"/>
          <p:nvPr/>
        </p:nvSpPr>
        <p:spPr>
          <a:xfrm>
            <a:off x="506495" y="1694985"/>
            <a:ext cx="8131008" cy="830997"/>
          </a:xfrm>
          <a:prstGeom prst="rect">
            <a:avLst/>
          </a:prstGeom>
          <a:noFill/>
        </p:spPr>
        <p:txBody>
          <a:bodyPr wrap="none" lIns="91440" tIns="45720" rIns="91440" bIns="45720" rtlCol="0" anchor="t">
            <a:spAutoFit/>
          </a:bodyPr>
          <a:lstStyle/>
          <a:p>
            <a:pPr algn="ctr"/>
            <a:r>
              <a:rPr lang="en-US" sz="2400" i="1" dirty="0"/>
              <a:t>A good strategic plan requires you to look within your company </a:t>
            </a:r>
            <a:endParaRPr lang="en-US" sz="2400" i="1" dirty="0">
              <a:cs typeface="Calibri"/>
            </a:endParaRPr>
          </a:p>
          <a:p>
            <a:pPr algn="ctr"/>
            <a:r>
              <a:rPr lang="en-US" sz="2400" i="1" dirty="0"/>
              <a:t>and to look externally when developing the best plan</a:t>
            </a:r>
            <a:endParaRPr lang="en-US" sz="2400" i="1" dirty="0">
              <a:cs typeface="Calibri"/>
            </a:endParaRPr>
          </a:p>
        </p:txBody>
      </p:sp>
      <p:sp>
        <p:nvSpPr>
          <p:cNvPr id="7" name="TextBox 6">
            <a:extLst>
              <a:ext uri="{FF2B5EF4-FFF2-40B4-BE49-F238E27FC236}">
                <a16:creationId xmlns:a16="http://schemas.microsoft.com/office/drawing/2014/main" id="{F8C76BED-3A8B-1444-B669-61A82282FC81}"/>
              </a:ext>
            </a:extLst>
          </p:cNvPr>
          <p:cNvSpPr txBox="1"/>
          <p:nvPr/>
        </p:nvSpPr>
        <p:spPr>
          <a:xfrm>
            <a:off x="646771" y="3434576"/>
            <a:ext cx="4745786" cy="1015663"/>
          </a:xfrm>
          <a:prstGeom prst="rect">
            <a:avLst/>
          </a:prstGeom>
          <a:noFill/>
        </p:spPr>
        <p:txBody>
          <a:bodyPr wrap="none" lIns="91440" tIns="45720" rIns="91440" bIns="45720" rtlCol="0" anchor="t">
            <a:spAutoFit/>
          </a:bodyPr>
          <a:lstStyle/>
          <a:p>
            <a:r>
              <a:rPr lang="en-US" sz="2000" dirty="0">
                <a:solidFill>
                  <a:schemeClr val="accent1"/>
                </a:solidFill>
              </a:rPr>
              <a:t>Internal review: SWOT analysis </a:t>
            </a:r>
            <a:endParaRPr lang="en-US" sz="2000" dirty="0">
              <a:solidFill>
                <a:schemeClr val="accent1"/>
              </a:solidFill>
              <a:cs typeface="Calibri"/>
            </a:endParaRPr>
          </a:p>
          <a:p>
            <a:endParaRPr lang="en-US" sz="2000" dirty="0"/>
          </a:p>
          <a:p>
            <a:r>
              <a:rPr lang="en-US" sz="2000" dirty="0">
                <a:solidFill>
                  <a:srgbClr val="FF0000"/>
                </a:solidFill>
              </a:rPr>
              <a:t>External review: PEST and 5 Forces Analysis </a:t>
            </a:r>
            <a:endParaRPr lang="en-US" sz="2400" dirty="0">
              <a:solidFill>
                <a:srgbClr val="FF0000"/>
              </a:solidFill>
              <a:cs typeface="Calibri"/>
            </a:endParaRPr>
          </a:p>
        </p:txBody>
      </p:sp>
    </p:spTree>
    <p:extLst>
      <p:ext uri="{BB962C8B-B14F-4D97-AF65-F5344CB8AC3E}">
        <p14:creationId xmlns:p14="http://schemas.microsoft.com/office/powerpoint/2010/main" val="255056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455150-E6FE-3B45-AE22-777A3B15829D}"/>
              </a:ext>
            </a:extLst>
          </p:cNvPr>
          <p:cNvSpPr/>
          <p:nvPr/>
        </p:nvSpPr>
        <p:spPr>
          <a:xfrm>
            <a:off x="258589" y="1259497"/>
            <a:ext cx="8833159" cy="4524315"/>
          </a:xfrm>
          <a:prstGeom prst="rect">
            <a:avLst/>
          </a:prstGeom>
        </p:spPr>
        <p:txBody>
          <a:bodyPr wrap="square" lIns="91440" tIns="45720" rIns="91440" bIns="45720" anchor="t">
            <a:spAutoFit/>
          </a:bodyPr>
          <a:lstStyle/>
          <a:p>
            <a:r>
              <a:rPr lang="en-US" sz="1800" b="1" dirty="0">
                <a:solidFill>
                  <a:srgbClr val="444444"/>
                </a:solidFill>
                <a:latin typeface="Libre Franklin"/>
              </a:rPr>
              <a:t>Economic Factors Important to McDonald’s Corporation</a:t>
            </a:r>
          </a:p>
          <a:p>
            <a:r>
              <a:rPr lang="en-US" sz="1800" dirty="0">
                <a:solidFill>
                  <a:srgbClr val="333333"/>
                </a:solidFill>
                <a:latin typeface="Libre Franklin"/>
              </a:rPr>
              <a:t>Economic changes directly and indirectly influence business performance. </a:t>
            </a:r>
          </a:p>
          <a:p>
            <a:r>
              <a:rPr lang="en-US" sz="1800" dirty="0">
                <a:solidFill>
                  <a:srgbClr val="333333"/>
                </a:solidFill>
                <a:latin typeface="Libre Franklin"/>
              </a:rPr>
              <a:t>The global economy, regional economies, and local economies influence McDonald’s industry environment through the following economic external factors:</a:t>
            </a:r>
          </a:p>
          <a:p>
            <a:endParaRPr lang="en-US" sz="1800" dirty="0">
              <a:solidFill>
                <a:srgbClr val="333333"/>
              </a:solidFill>
              <a:latin typeface="Libre Franklin"/>
            </a:endParaRPr>
          </a:p>
          <a:p>
            <a:pPr>
              <a:buFont typeface="+mj-lt"/>
              <a:buAutoNum type="arabicPeriod"/>
            </a:pPr>
            <a:r>
              <a:rPr lang="en-US" sz="1800" dirty="0">
                <a:solidFill>
                  <a:srgbClr val="333333"/>
                </a:solidFill>
                <a:latin typeface="Libre Franklin"/>
              </a:rPr>
              <a:t> Global pandemic, dramatically changing the in-store experience (threat or opportunity)</a:t>
            </a:r>
          </a:p>
          <a:p>
            <a:pPr>
              <a:buFont typeface="+mj-lt"/>
              <a:buAutoNum type="arabicPeriod"/>
            </a:pPr>
            <a:r>
              <a:rPr lang="en-US" sz="1800" dirty="0">
                <a:solidFill>
                  <a:srgbClr val="333333"/>
                </a:solidFill>
                <a:latin typeface="Libre Franklin"/>
              </a:rPr>
              <a:t> Slow but stable growth of developed countries (threat or opportunity)</a:t>
            </a:r>
          </a:p>
          <a:p>
            <a:pPr>
              <a:buFont typeface="+mj-lt"/>
              <a:buAutoNum type="arabicPeriod"/>
            </a:pPr>
            <a:r>
              <a:rPr lang="en-US" sz="1800" dirty="0">
                <a:solidFill>
                  <a:srgbClr val="333333"/>
                </a:solidFill>
                <a:latin typeface="Libre Franklin"/>
              </a:rPr>
              <a:t> Slowdown of the Chinese economy (threat or opportunity)</a:t>
            </a:r>
          </a:p>
          <a:p>
            <a:pPr>
              <a:buFont typeface="+mj-lt"/>
              <a:buAutoNum type="arabicPeriod"/>
            </a:pPr>
            <a:r>
              <a:rPr lang="en-US" sz="1800" dirty="0">
                <a:solidFill>
                  <a:srgbClr val="333333"/>
                </a:solidFill>
                <a:latin typeface="Libre Franklin"/>
              </a:rPr>
              <a:t> Rapid growth of developing countries (threat or opportunity)</a:t>
            </a:r>
          </a:p>
          <a:p>
            <a:pPr>
              <a:buFont typeface="+mj-lt"/>
              <a:buAutoNum type="arabicPeriod"/>
            </a:pPr>
            <a:r>
              <a:rPr lang="en-US" sz="1800" dirty="0">
                <a:solidFill>
                  <a:srgbClr val="333333"/>
                </a:solidFill>
                <a:latin typeface="Libre Franklin"/>
              </a:rPr>
              <a:t> Changing cattle prices because of bad feedstock yield due to weather (threat or opportunity)</a:t>
            </a:r>
          </a:p>
          <a:p>
            <a:pPr>
              <a:buFont typeface="Calibri Light" panose="020F0302020204030204"/>
              <a:buAutoNum type="arabicPeriod"/>
            </a:pPr>
            <a:endParaRPr lang="en-US" sz="1800" dirty="0">
              <a:solidFill>
                <a:srgbClr val="333333"/>
              </a:solidFill>
              <a:latin typeface="Libre Franklin"/>
            </a:endParaRPr>
          </a:p>
          <a:p>
            <a:endParaRPr lang="en-US" sz="1800" dirty="0">
              <a:solidFill>
                <a:srgbClr val="333333"/>
              </a:solidFill>
              <a:latin typeface="Libre Franklin"/>
            </a:endParaRPr>
          </a:p>
          <a:p>
            <a:endParaRPr lang="en-US" sz="1800" b="0" i="0" dirty="0">
              <a:solidFill>
                <a:srgbClr val="333333"/>
              </a:solidFill>
              <a:effectLst/>
              <a:latin typeface="Libre Franklin"/>
            </a:endParaRPr>
          </a:p>
        </p:txBody>
      </p:sp>
      <p:sp>
        <p:nvSpPr>
          <p:cNvPr id="4" name="Rectangle 3">
            <a:extLst>
              <a:ext uri="{FF2B5EF4-FFF2-40B4-BE49-F238E27FC236}">
                <a16:creationId xmlns:a16="http://schemas.microsoft.com/office/drawing/2014/main" id="{EF2B7D40-49F5-4A45-8247-BFE1DC66E325}"/>
              </a:ext>
            </a:extLst>
          </p:cNvPr>
          <p:cNvSpPr/>
          <p:nvPr/>
        </p:nvSpPr>
        <p:spPr>
          <a:xfrm>
            <a:off x="293914" y="4975899"/>
            <a:ext cx="8503919" cy="646331"/>
          </a:xfrm>
          <a:prstGeom prst="rect">
            <a:avLst/>
          </a:prstGeom>
        </p:spPr>
        <p:txBody>
          <a:bodyPr wrap="square" lIns="91440" tIns="45720" rIns="91440" bIns="45720" anchor="t">
            <a:spAutoFit/>
          </a:bodyPr>
          <a:lstStyle/>
          <a:p>
            <a:r>
              <a:rPr lang="en-US" sz="1800" i="1" dirty="0">
                <a:solidFill>
                  <a:srgbClr val="FF0000"/>
                </a:solidFill>
                <a:latin typeface="Libre Franklin"/>
              </a:rPr>
              <a:t>What could they do to prepare for or counteract any of these threats?</a:t>
            </a:r>
          </a:p>
          <a:p>
            <a:r>
              <a:rPr lang="en-US" sz="1800" i="1" dirty="0">
                <a:solidFill>
                  <a:srgbClr val="FF0000"/>
                </a:solidFill>
                <a:latin typeface="Libre Franklin"/>
              </a:rPr>
              <a:t>How could they best take advantage of opportunities? </a:t>
            </a:r>
            <a:endParaRPr lang="en-US" sz="1800" dirty="0">
              <a:solidFill>
                <a:srgbClr val="FF0000"/>
              </a:solidFill>
            </a:endParaRPr>
          </a:p>
        </p:txBody>
      </p:sp>
      <p:pic>
        <p:nvPicPr>
          <p:cNvPr id="6" name="Picture 4">
            <a:extLst>
              <a:ext uri="{FF2B5EF4-FFF2-40B4-BE49-F238E27FC236}">
                <a16:creationId xmlns:a16="http://schemas.microsoft.com/office/drawing/2014/main" id="{3D85B3D2-64B2-4947-A54F-AC144BB3D0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978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CBB8D1-2E17-2647-988C-3998AFBE26DA}"/>
              </a:ext>
            </a:extLst>
          </p:cNvPr>
          <p:cNvSpPr/>
          <p:nvPr/>
        </p:nvSpPr>
        <p:spPr>
          <a:xfrm>
            <a:off x="197708" y="1072792"/>
            <a:ext cx="8737286" cy="3416320"/>
          </a:xfrm>
          <a:prstGeom prst="rect">
            <a:avLst/>
          </a:prstGeom>
        </p:spPr>
        <p:txBody>
          <a:bodyPr wrap="square" lIns="91440" tIns="45720" rIns="91440" bIns="45720" anchor="t">
            <a:spAutoFit/>
          </a:bodyPr>
          <a:lstStyle/>
          <a:p>
            <a:r>
              <a:rPr lang="en-US" sz="1800" b="1" dirty="0">
                <a:solidFill>
                  <a:srgbClr val="444444"/>
                </a:solidFill>
                <a:latin typeface="Libre Franklin"/>
              </a:rPr>
              <a:t>Social/Sociocultural Factors Influencing McDonald’s Business Environment</a:t>
            </a:r>
          </a:p>
          <a:p>
            <a:r>
              <a:rPr lang="en-US" sz="1800" dirty="0">
                <a:solidFill>
                  <a:srgbClr val="333333"/>
                </a:solidFill>
                <a:latin typeface="Libre Franklin"/>
              </a:rPr>
              <a:t>What social conditions support or limit McDonald’s business, e.g., social trends influencing consumer behaviors </a:t>
            </a:r>
          </a:p>
          <a:p>
            <a:pPr>
              <a:buFont typeface="+mj-lt"/>
              <a:buAutoNum type="arabicPeriod"/>
            </a:pPr>
            <a:endParaRPr lang="en-US" sz="1800" dirty="0">
              <a:solidFill>
                <a:srgbClr val="333333"/>
              </a:solidFill>
              <a:latin typeface="Libre Franklin"/>
            </a:endParaRPr>
          </a:p>
          <a:p>
            <a:pPr>
              <a:buFont typeface="+mj-lt"/>
              <a:buAutoNum type="arabicPeriod"/>
            </a:pPr>
            <a:r>
              <a:rPr lang="en-US" sz="1800" dirty="0">
                <a:solidFill>
                  <a:srgbClr val="333333"/>
                </a:solidFill>
                <a:latin typeface="Libre Franklin"/>
              </a:rPr>
              <a:t> Rising disposable incomes (threat or opportunity)</a:t>
            </a:r>
          </a:p>
          <a:p>
            <a:pPr>
              <a:buFont typeface="+mj-lt"/>
              <a:buAutoNum type="arabicPeriod"/>
            </a:pPr>
            <a:r>
              <a:rPr lang="en-US" sz="1800" dirty="0">
                <a:solidFill>
                  <a:srgbClr val="333333"/>
                </a:solidFill>
                <a:latin typeface="Libre Franklin"/>
              </a:rPr>
              <a:t> Increase in remote working and remote learning for students (threat or opportunity)</a:t>
            </a:r>
          </a:p>
          <a:p>
            <a:pPr>
              <a:buFont typeface="+mj-lt"/>
              <a:buAutoNum type="arabicPeriod"/>
            </a:pPr>
            <a:r>
              <a:rPr lang="en-US" sz="1800" dirty="0">
                <a:solidFill>
                  <a:srgbClr val="333333"/>
                </a:solidFill>
                <a:latin typeface="Libre Franklin"/>
              </a:rPr>
              <a:t> Busy lifestyles in urban environments (threat or opportunity)</a:t>
            </a:r>
          </a:p>
          <a:p>
            <a:pPr>
              <a:buFont typeface="+mj-lt"/>
              <a:buAutoNum type="arabicPeriod"/>
            </a:pPr>
            <a:r>
              <a:rPr lang="en-US" sz="1800" dirty="0">
                <a:solidFill>
                  <a:srgbClr val="333333"/>
                </a:solidFill>
                <a:latin typeface="Libre Franklin"/>
              </a:rPr>
              <a:t> Increasing cultural diversity (threat or opportunity)</a:t>
            </a:r>
          </a:p>
          <a:p>
            <a:pPr>
              <a:buFont typeface="+mj-lt"/>
              <a:buAutoNum type="arabicPeriod"/>
            </a:pPr>
            <a:r>
              <a:rPr lang="en-US" sz="1800" dirty="0">
                <a:solidFill>
                  <a:srgbClr val="333333"/>
                </a:solidFill>
                <a:latin typeface="Libre Franklin"/>
              </a:rPr>
              <a:t> Healthy lifestyle trend (threat or opportunity)</a:t>
            </a:r>
          </a:p>
          <a:p>
            <a:pPr>
              <a:buFont typeface="+mj-lt"/>
              <a:buAutoNum type="arabicPeriod"/>
            </a:pPr>
            <a:r>
              <a:rPr lang="en-US" sz="1800" dirty="0">
                <a:solidFill>
                  <a:srgbClr val="333333"/>
                </a:solidFill>
                <a:latin typeface="Libre Franklin"/>
              </a:rPr>
              <a:t> </a:t>
            </a:r>
            <a:r>
              <a:rPr lang="en-US" sz="1800" b="0" i="0" dirty="0">
                <a:solidFill>
                  <a:srgbClr val="333333"/>
                </a:solidFill>
                <a:effectLst/>
                <a:latin typeface="Libre Franklin"/>
              </a:rPr>
              <a:t>Meatless burger launched by Burger King </a:t>
            </a:r>
            <a:r>
              <a:rPr lang="en-US" sz="1800" dirty="0">
                <a:solidFill>
                  <a:srgbClr val="333333"/>
                </a:solidFill>
                <a:latin typeface="Libre Franklin"/>
              </a:rPr>
              <a:t>(threat or opportunity)</a:t>
            </a:r>
          </a:p>
          <a:p>
            <a:pPr>
              <a:buFont typeface="+mj-lt"/>
              <a:buAutoNum type="arabicPeriod"/>
            </a:pPr>
            <a:endParaRPr lang="en-US" sz="1800" dirty="0">
              <a:solidFill>
                <a:srgbClr val="333333"/>
              </a:solidFill>
              <a:latin typeface="Libre Franklin"/>
            </a:endParaRPr>
          </a:p>
        </p:txBody>
      </p:sp>
      <p:sp>
        <p:nvSpPr>
          <p:cNvPr id="6" name="Rectangle 5">
            <a:extLst>
              <a:ext uri="{FF2B5EF4-FFF2-40B4-BE49-F238E27FC236}">
                <a16:creationId xmlns:a16="http://schemas.microsoft.com/office/drawing/2014/main" id="{2948D990-1AB0-AC4B-A068-640A19FB8AF6}"/>
              </a:ext>
            </a:extLst>
          </p:cNvPr>
          <p:cNvSpPr/>
          <p:nvPr/>
        </p:nvSpPr>
        <p:spPr>
          <a:xfrm>
            <a:off x="226440" y="4634613"/>
            <a:ext cx="8503919" cy="646331"/>
          </a:xfrm>
          <a:prstGeom prst="rect">
            <a:avLst/>
          </a:prstGeom>
        </p:spPr>
        <p:txBody>
          <a:bodyPr wrap="square" lIns="91440" tIns="45720" rIns="91440" bIns="45720" anchor="t">
            <a:spAutoFit/>
          </a:bodyPr>
          <a:lstStyle/>
          <a:p>
            <a:r>
              <a:rPr lang="en-US" sz="1800" i="1" dirty="0">
                <a:solidFill>
                  <a:srgbClr val="FF0000"/>
                </a:solidFill>
                <a:latin typeface="Libre Franklin"/>
              </a:rPr>
              <a:t>What could they do to prepare for or counteract any of these threats?</a:t>
            </a:r>
          </a:p>
          <a:p>
            <a:r>
              <a:rPr lang="en-US" sz="1800" i="1" dirty="0">
                <a:solidFill>
                  <a:srgbClr val="FF0000"/>
                </a:solidFill>
                <a:latin typeface="Libre Franklin"/>
              </a:rPr>
              <a:t>How could they best take advantage of opportunities? </a:t>
            </a:r>
            <a:endParaRPr lang="en-US" sz="1800" dirty="0">
              <a:solidFill>
                <a:srgbClr val="000000"/>
              </a:solidFill>
              <a:cs typeface="Calibri" panose="020F0502020204030204"/>
            </a:endParaRPr>
          </a:p>
        </p:txBody>
      </p:sp>
      <p:pic>
        <p:nvPicPr>
          <p:cNvPr id="7" name="Picture 4">
            <a:extLst>
              <a:ext uri="{FF2B5EF4-FFF2-40B4-BE49-F238E27FC236}">
                <a16:creationId xmlns:a16="http://schemas.microsoft.com/office/drawing/2014/main" id="{5375E435-520E-0045-BBBC-0386AC20C9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080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F9CB3D-AF0C-0243-937B-1F70F6E13AD4}"/>
              </a:ext>
            </a:extLst>
          </p:cNvPr>
          <p:cNvSpPr/>
          <p:nvPr/>
        </p:nvSpPr>
        <p:spPr>
          <a:xfrm>
            <a:off x="163285" y="1051120"/>
            <a:ext cx="8817429" cy="3139321"/>
          </a:xfrm>
          <a:prstGeom prst="rect">
            <a:avLst/>
          </a:prstGeom>
        </p:spPr>
        <p:txBody>
          <a:bodyPr wrap="square" lIns="91440" tIns="45720" rIns="91440" bIns="45720" anchor="t">
            <a:spAutoFit/>
          </a:bodyPr>
          <a:lstStyle/>
          <a:p>
            <a:r>
              <a:rPr lang="en-US" sz="1800" b="1" dirty="0">
                <a:solidFill>
                  <a:srgbClr val="444444"/>
                </a:solidFill>
                <a:latin typeface="Libre Franklin"/>
              </a:rPr>
              <a:t>Technological Factors in McDonald’s Business</a:t>
            </a:r>
          </a:p>
          <a:p>
            <a:r>
              <a:rPr lang="en-US" sz="1800" dirty="0">
                <a:solidFill>
                  <a:srgbClr val="333333"/>
                </a:solidFill>
                <a:latin typeface="Libre Franklin"/>
              </a:rPr>
              <a:t>How can McDonald’s capitalize on technological trends and resources. </a:t>
            </a:r>
          </a:p>
          <a:p>
            <a:endParaRPr lang="en-US" sz="1800" dirty="0">
              <a:solidFill>
                <a:srgbClr val="333333"/>
              </a:solidFill>
              <a:latin typeface="Libre Franklin"/>
            </a:endParaRPr>
          </a:p>
          <a:p>
            <a:pPr>
              <a:buFont typeface="+mj-lt"/>
              <a:buAutoNum type="arabicPeriod"/>
            </a:pPr>
            <a:r>
              <a:rPr lang="en-US" sz="1800" dirty="0">
                <a:solidFill>
                  <a:srgbClr val="333333"/>
                </a:solidFill>
                <a:latin typeface="Libre Franklin"/>
              </a:rPr>
              <a:t> Moderate R&amp;D activity in the industry (threat or opportunity) </a:t>
            </a:r>
          </a:p>
          <a:p>
            <a:pPr>
              <a:buFont typeface="+mj-lt"/>
              <a:buAutoNum type="arabicPeriod"/>
            </a:pPr>
            <a:r>
              <a:rPr lang="en-US" sz="1800" dirty="0">
                <a:solidFill>
                  <a:srgbClr val="333333"/>
                </a:solidFill>
                <a:latin typeface="Libre Franklin"/>
              </a:rPr>
              <a:t> Increasing business automation (threat or opportunity) </a:t>
            </a:r>
          </a:p>
          <a:p>
            <a:pPr>
              <a:buFont typeface="+mj-lt"/>
              <a:buAutoNum type="arabicPeriod"/>
            </a:pPr>
            <a:r>
              <a:rPr lang="en-US" sz="1800" dirty="0">
                <a:solidFill>
                  <a:srgbClr val="333333"/>
                </a:solidFill>
                <a:latin typeface="Libre Franklin"/>
              </a:rPr>
              <a:t> Increasing sales through mobile devices (threat or opportunity) </a:t>
            </a:r>
          </a:p>
          <a:p>
            <a:pPr>
              <a:buFont typeface="+mj-lt"/>
              <a:buAutoNum type="arabicPeriod"/>
            </a:pPr>
            <a:r>
              <a:rPr lang="en-US" sz="1800" dirty="0">
                <a:solidFill>
                  <a:srgbClr val="333333"/>
                </a:solidFill>
                <a:latin typeface="Libre Franklin"/>
              </a:rPr>
              <a:t> Increasing demand for food delivery (threat or opportunity)</a:t>
            </a:r>
          </a:p>
          <a:p>
            <a:pPr>
              <a:buFont typeface="+mj-lt"/>
              <a:buAutoNum type="arabicPeriod"/>
            </a:pPr>
            <a:r>
              <a:rPr lang="en-US" sz="1800" dirty="0">
                <a:solidFill>
                  <a:srgbClr val="333333"/>
                </a:solidFill>
                <a:latin typeface="Libre Franklin"/>
              </a:rPr>
              <a:t> Increased use of kiosks to order (threat or opportunity)</a:t>
            </a:r>
          </a:p>
          <a:p>
            <a:endParaRPr lang="en-US" sz="1800" dirty="0">
              <a:solidFill>
                <a:srgbClr val="333333"/>
              </a:solidFill>
              <a:latin typeface="Libre Franklin"/>
            </a:endParaRPr>
          </a:p>
          <a:p>
            <a:pPr>
              <a:buFont typeface="+mj-lt"/>
              <a:buAutoNum type="arabicPeriod"/>
            </a:pPr>
            <a:endParaRPr lang="en-US" sz="1800" dirty="0">
              <a:solidFill>
                <a:srgbClr val="333333"/>
              </a:solidFill>
              <a:latin typeface="Libre Franklin"/>
            </a:endParaRPr>
          </a:p>
          <a:p>
            <a:pPr>
              <a:buFont typeface="+mj-lt"/>
              <a:buAutoNum type="arabicPeriod"/>
            </a:pPr>
            <a:endParaRPr lang="en-US" sz="1800" dirty="0">
              <a:solidFill>
                <a:srgbClr val="333333"/>
              </a:solidFill>
              <a:latin typeface="Libre Franklin"/>
            </a:endParaRPr>
          </a:p>
        </p:txBody>
      </p:sp>
      <p:sp>
        <p:nvSpPr>
          <p:cNvPr id="4" name="Rectangle 3">
            <a:extLst>
              <a:ext uri="{FF2B5EF4-FFF2-40B4-BE49-F238E27FC236}">
                <a16:creationId xmlns:a16="http://schemas.microsoft.com/office/drawing/2014/main" id="{549C9981-05DA-CF4F-A58D-02E7C13DD6F2}"/>
              </a:ext>
            </a:extLst>
          </p:cNvPr>
          <p:cNvSpPr/>
          <p:nvPr/>
        </p:nvSpPr>
        <p:spPr>
          <a:xfrm>
            <a:off x="170468" y="3654209"/>
            <a:ext cx="8503919" cy="646331"/>
          </a:xfrm>
          <a:prstGeom prst="rect">
            <a:avLst/>
          </a:prstGeom>
        </p:spPr>
        <p:txBody>
          <a:bodyPr wrap="square" lIns="91440" tIns="45720" rIns="91440" bIns="45720" anchor="t">
            <a:spAutoFit/>
          </a:bodyPr>
          <a:lstStyle/>
          <a:p>
            <a:r>
              <a:rPr lang="en-US" sz="1800" i="1" dirty="0">
                <a:solidFill>
                  <a:srgbClr val="FF0000"/>
                </a:solidFill>
                <a:latin typeface="Libre Franklin"/>
              </a:rPr>
              <a:t>What could they do to prepare for or counteract any of these threats?</a:t>
            </a:r>
          </a:p>
          <a:p>
            <a:r>
              <a:rPr lang="en-US" sz="1800" i="1" dirty="0">
                <a:solidFill>
                  <a:srgbClr val="FF0000"/>
                </a:solidFill>
                <a:latin typeface="Libre Franklin"/>
              </a:rPr>
              <a:t>How could they best take advantage of opportunities? </a:t>
            </a:r>
            <a:endParaRPr lang="en-US" sz="1800" i="1">
              <a:solidFill>
                <a:srgbClr val="FF0000"/>
              </a:solidFill>
              <a:cs typeface="Calibri"/>
            </a:endParaRPr>
          </a:p>
        </p:txBody>
      </p:sp>
      <p:pic>
        <p:nvPicPr>
          <p:cNvPr id="6" name="Picture 4">
            <a:extLst>
              <a:ext uri="{FF2B5EF4-FFF2-40B4-BE49-F238E27FC236}">
                <a16:creationId xmlns:a16="http://schemas.microsoft.com/office/drawing/2014/main" id="{826A72C6-6EB1-1542-848E-E42E8A0D72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367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29E2D-E5C5-C643-98BF-D08B588D2330}"/>
              </a:ext>
            </a:extLst>
          </p:cNvPr>
          <p:cNvSpPr/>
          <p:nvPr/>
        </p:nvSpPr>
        <p:spPr>
          <a:xfrm>
            <a:off x="320039" y="1295652"/>
            <a:ext cx="8351313" cy="2862322"/>
          </a:xfrm>
          <a:prstGeom prst="rect">
            <a:avLst/>
          </a:prstGeom>
        </p:spPr>
        <p:txBody>
          <a:bodyPr wrap="square" lIns="91440" tIns="45720" rIns="91440" bIns="45720" anchor="t">
            <a:spAutoFit/>
          </a:bodyPr>
          <a:lstStyle/>
          <a:p>
            <a:r>
              <a:rPr lang="en-US" sz="1800" b="1" dirty="0">
                <a:solidFill>
                  <a:srgbClr val="444444"/>
                </a:solidFill>
                <a:latin typeface="Libre Franklin"/>
              </a:rPr>
              <a:t>Ecological/Environmental Factors</a:t>
            </a:r>
          </a:p>
          <a:p>
            <a:r>
              <a:rPr lang="en-US" sz="1800" i="1" dirty="0">
                <a:solidFill>
                  <a:srgbClr val="333333"/>
                </a:solidFill>
                <a:latin typeface="Libre Franklin"/>
              </a:rPr>
              <a:t>What ecological trends on businesses and consumers are happening today</a:t>
            </a:r>
          </a:p>
          <a:p>
            <a:endParaRPr lang="en-US" sz="1800" dirty="0">
              <a:solidFill>
                <a:srgbClr val="333333"/>
              </a:solidFill>
              <a:latin typeface="Libre Franklin"/>
            </a:endParaRPr>
          </a:p>
          <a:p>
            <a:pPr>
              <a:buFont typeface="+mj-lt"/>
              <a:buAutoNum type="arabicPeriod"/>
            </a:pPr>
            <a:r>
              <a:rPr lang="en-US" sz="1800" dirty="0">
                <a:solidFill>
                  <a:srgbClr val="333333"/>
                </a:solidFill>
                <a:latin typeface="Libre Franklin"/>
              </a:rPr>
              <a:t> Rising interest for corporate environmental programs (threat or opportunity) </a:t>
            </a:r>
          </a:p>
          <a:p>
            <a:pPr>
              <a:buFont typeface="+mj-lt"/>
              <a:buAutoNum type="arabicPeriod"/>
            </a:pPr>
            <a:r>
              <a:rPr lang="en-US" sz="1800" dirty="0">
                <a:solidFill>
                  <a:srgbClr val="333333"/>
                </a:solidFill>
                <a:latin typeface="Libre Franklin"/>
              </a:rPr>
              <a:t> Increasing emphasis on sustainable business strategies (threat or opportunity) </a:t>
            </a:r>
          </a:p>
          <a:p>
            <a:pPr>
              <a:buFont typeface="+mj-lt"/>
              <a:buAutoNum type="arabicPeriod"/>
            </a:pPr>
            <a:r>
              <a:rPr lang="en-US" sz="1800" dirty="0">
                <a:solidFill>
                  <a:srgbClr val="333333"/>
                </a:solidFill>
                <a:latin typeface="Libre Franklin"/>
              </a:rPr>
              <a:t> Changes in climate conditions in some regions (threat or opportunity) </a:t>
            </a:r>
          </a:p>
          <a:p>
            <a:br>
              <a:rPr lang="en-US" sz="1800" dirty="0"/>
            </a:br>
            <a:endParaRPr lang="en-US" sz="1800" dirty="0"/>
          </a:p>
        </p:txBody>
      </p:sp>
      <p:sp>
        <p:nvSpPr>
          <p:cNvPr id="4" name="Rectangle 3">
            <a:extLst>
              <a:ext uri="{FF2B5EF4-FFF2-40B4-BE49-F238E27FC236}">
                <a16:creationId xmlns:a16="http://schemas.microsoft.com/office/drawing/2014/main" id="{2579892E-B9C4-FE47-911F-93C2A78B64FE}"/>
              </a:ext>
            </a:extLst>
          </p:cNvPr>
          <p:cNvSpPr/>
          <p:nvPr/>
        </p:nvSpPr>
        <p:spPr>
          <a:xfrm>
            <a:off x="320039" y="4833507"/>
            <a:ext cx="8503919" cy="646331"/>
          </a:xfrm>
          <a:prstGeom prst="rect">
            <a:avLst/>
          </a:prstGeom>
        </p:spPr>
        <p:txBody>
          <a:bodyPr wrap="square" lIns="91440" tIns="45720" rIns="91440" bIns="45720" anchor="t">
            <a:spAutoFit/>
          </a:bodyPr>
          <a:lstStyle/>
          <a:p>
            <a:r>
              <a:rPr lang="en-US" sz="1800" i="1" dirty="0">
                <a:solidFill>
                  <a:srgbClr val="FF0000"/>
                </a:solidFill>
                <a:latin typeface="Libre Franklin"/>
              </a:rPr>
              <a:t>What could they do to prepare for or counteract any of these threats?</a:t>
            </a:r>
          </a:p>
          <a:p>
            <a:r>
              <a:rPr lang="en-US" sz="1800" i="1" dirty="0">
                <a:solidFill>
                  <a:srgbClr val="FF0000"/>
                </a:solidFill>
                <a:latin typeface="Libre Franklin"/>
              </a:rPr>
              <a:t>How could they best take advantage of opportunities? </a:t>
            </a:r>
            <a:endParaRPr lang="en-US" sz="1800" dirty="0">
              <a:cs typeface="Calibri" panose="020F0502020204030204"/>
            </a:endParaRPr>
          </a:p>
        </p:txBody>
      </p:sp>
      <p:pic>
        <p:nvPicPr>
          <p:cNvPr id="6" name="Picture 4">
            <a:extLst>
              <a:ext uri="{FF2B5EF4-FFF2-40B4-BE49-F238E27FC236}">
                <a16:creationId xmlns:a16="http://schemas.microsoft.com/office/drawing/2014/main" id="{624A1EF1-810A-9A43-9FC3-B673EDF933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376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866B86-AF07-EF45-AB4D-F70CE63748E7}"/>
              </a:ext>
            </a:extLst>
          </p:cNvPr>
          <p:cNvSpPr/>
          <p:nvPr/>
        </p:nvSpPr>
        <p:spPr>
          <a:xfrm>
            <a:off x="130629" y="1430572"/>
            <a:ext cx="9222377" cy="2308324"/>
          </a:xfrm>
          <a:prstGeom prst="rect">
            <a:avLst/>
          </a:prstGeom>
        </p:spPr>
        <p:txBody>
          <a:bodyPr wrap="square" lIns="91440" tIns="45720" rIns="91440" bIns="45720" anchor="t">
            <a:spAutoFit/>
          </a:bodyPr>
          <a:lstStyle/>
          <a:p>
            <a:r>
              <a:rPr lang="en-US" sz="1800" b="1" dirty="0">
                <a:solidFill>
                  <a:srgbClr val="444444"/>
                </a:solidFill>
                <a:latin typeface="Libre Franklin"/>
              </a:rPr>
              <a:t>Legal Factors</a:t>
            </a:r>
          </a:p>
          <a:p>
            <a:r>
              <a:rPr lang="en-US" sz="1800" dirty="0">
                <a:solidFill>
                  <a:srgbClr val="333333"/>
                </a:solidFill>
                <a:latin typeface="Libre Franklin"/>
              </a:rPr>
              <a:t>Any changes in legal systems and new laws shape the macro-environment of businesses by imposing new requirements. </a:t>
            </a:r>
          </a:p>
          <a:p>
            <a:endParaRPr lang="en-US" sz="1800" dirty="0">
              <a:solidFill>
                <a:srgbClr val="333333"/>
              </a:solidFill>
              <a:latin typeface="Libre Franklin"/>
            </a:endParaRPr>
          </a:p>
          <a:p>
            <a:pPr>
              <a:buFont typeface="+mj-lt"/>
              <a:buAutoNum type="arabicPeriod"/>
            </a:pPr>
            <a:r>
              <a:rPr lang="en-US" sz="1800" dirty="0">
                <a:solidFill>
                  <a:srgbClr val="333333"/>
                </a:solidFill>
                <a:latin typeface="Libre Franklin"/>
              </a:rPr>
              <a:t> Increasing health regulations in workplaces and schools (threat or opportunity) </a:t>
            </a:r>
          </a:p>
          <a:p>
            <a:pPr>
              <a:buFont typeface="+mj-lt"/>
              <a:buAutoNum type="arabicPeriod"/>
            </a:pPr>
            <a:r>
              <a:rPr lang="en-US" sz="1800" dirty="0">
                <a:solidFill>
                  <a:srgbClr val="333333"/>
                </a:solidFill>
                <a:latin typeface="Libre Franklin"/>
              </a:rPr>
              <a:t> Increasing animal welfare regulations (threat or opportunity) </a:t>
            </a:r>
          </a:p>
          <a:p>
            <a:pPr>
              <a:buFont typeface="+mj-lt"/>
              <a:buAutoNum type="arabicPeriod"/>
            </a:pPr>
            <a:r>
              <a:rPr lang="en-US" sz="1800" dirty="0">
                <a:solidFill>
                  <a:srgbClr val="333333"/>
                </a:solidFill>
                <a:latin typeface="Libre Franklin"/>
              </a:rPr>
              <a:t> Rising legal minimum wages (threat or opportunity) </a:t>
            </a:r>
          </a:p>
          <a:p>
            <a:endParaRPr lang="en-US" sz="1800" dirty="0">
              <a:solidFill>
                <a:srgbClr val="333333"/>
              </a:solidFill>
              <a:latin typeface="Libre Franklin"/>
            </a:endParaRPr>
          </a:p>
        </p:txBody>
      </p:sp>
      <p:sp>
        <p:nvSpPr>
          <p:cNvPr id="4" name="Rectangle 3">
            <a:extLst>
              <a:ext uri="{FF2B5EF4-FFF2-40B4-BE49-F238E27FC236}">
                <a16:creationId xmlns:a16="http://schemas.microsoft.com/office/drawing/2014/main" id="{6D2D5C72-CEDE-6947-90DB-75006BCD68D7}"/>
              </a:ext>
            </a:extLst>
          </p:cNvPr>
          <p:cNvSpPr/>
          <p:nvPr/>
        </p:nvSpPr>
        <p:spPr>
          <a:xfrm>
            <a:off x="320039" y="4878112"/>
            <a:ext cx="8503919" cy="646331"/>
          </a:xfrm>
          <a:prstGeom prst="rect">
            <a:avLst/>
          </a:prstGeom>
        </p:spPr>
        <p:txBody>
          <a:bodyPr wrap="square" lIns="91440" tIns="45720" rIns="91440" bIns="45720" anchor="t">
            <a:spAutoFit/>
          </a:bodyPr>
          <a:lstStyle/>
          <a:p>
            <a:r>
              <a:rPr lang="en-US" sz="1800" i="1" dirty="0">
                <a:solidFill>
                  <a:srgbClr val="FF0000"/>
                </a:solidFill>
                <a:latin typeface="Libre Franklin"/>
              </a:rPr>
              <a:t>What could they do to prepare for or counteract any of these threats?</a:t>
            </a:r>
          </a:p>
          <a:p>
            <a:r>
              <a:rPr lang="en-US" sz="1800" i="1" dirty="0">
                <a:solidFill>
                  <a:srgbClr val="FF0000"/>
                </a:solidFill>
                <a:latin typeface="Libre Franklin"/>
              </a:rPr>
              <a:t>How could they best take advantage of opportunities? </a:t>
            </a:r>
            <a:endParaRPr lang="en-US" sz="1800" dirty="0">
              <a:cs typeface="Calibri" panose="020F0502020204030204"/>
            </a:endParaRPr>
          </a:p>
        </p:txBody>
      </p:sp>
      <p:pic>
        <p:nvPicPr>
          <p:cNvPr id="6" name="Picture 4">
            <a:extLst>
              <a:ext uri="{FF2B5EF4-FFF2-40B4-BE49-F238E27FC236}">
                <a16:creationId xmlns:a16="http://schemas.microsoft.com/office/drawing/2014/main" id="{17E9962F-9B7E-DC4A-B278-8AD02C0CDB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2646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6DFCE4-038E-1C40-B772-C770BD511B73}"/>
              </a:ext>
            </a:extLst>
          </p:cNvPr>
          <p:cNvSpPr txBox="1"/>
          <p:nvPr/>
        </p:nvSpPr>
        <p:spPr>
          <a:xfrm>
            <a:off x="1370645" y="2644712"/>
            <a:ext cx="6567695" cy="584775"/>
          </a:xfrm>
          <a:prstGeom prst="rect">
            <a:avLst/>
          </a:prstGeom>
          <a:noFill/>
        </p:spPr>
        <p:txBody>
          <a:bodyPr wrap="none" lIns="91440" tIns="45720" rIns="91440" bIns="45720" rtlCol="0" anchor="t">
            <a:spAutoFit/>
          </a:bodyPr>
          <a:lstStyle/>
          <a:p>
            <a:r>
              <a:rPr lang="en-US" sz="3200" i="1" dirty="0"/>
              <a:t>What would we recommend they do? </a:t>
            </a:r>
            <a:endParaRPr lang="en-US" sz="3200" i="1" dirty="0">
              <a:cs typeface="Calibri"/>
            </a:endParaRPr>
          </a:p>
        </p:txBody>
      </p:sp>
      <p:pic>
        <p:nvPicPr>
          <p:cNvPr id="6" name="Picture 4">
            <a:extLst>
              <a:ext uri="{FF2B5EF4-FFF2-40B4-BE49-F238E27FC236}">
                <a16:creationId xmlns:a16="http://schemas.microsoft.com/office/drawing/2014/main" id="{A612E264-7839-6045-B2AA-A8782B5514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7467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EDA462-B3CB-E44E-8741-072967309AB5}"/>
              </a:ext>
            </a:extLst>
          </p:cNvPr>
          <p:cNvSpPr/>
          <p:nvPr/>
        </p:nvSpPr>
        <p:spPr>
          <a:xfrm>
            <a:off x="0" y="834877"/>
            <a:ext cx="9415848" cy="5016758"/>
          </a:xfrm>
          <a:prstGeom prst="rect">
            <a:avLst/>
          </a:prstGeom>
        </p:spPr>
        <p:txBody>
          <a:bodyPr wrap="square" lIns="91440" tIns="45720" rIns="91440" bIns="45720" anchor="t">
            <a:spAutoFit/>
          </a:bodyPr>
          <a:lstStyle/>
          <a:p>
            <a:r>
              <a:rPr lang="en-US" sz="2000" dirty="0">
                <a:solidFill>
                  <a:srgbClr val="000000"/>
                </a:solidFill>
              </a:rPr>
              <a:t>Here is more McDonalds Growth Strategy  </a:t>
            </a:r>
          </a:p>
          <a:p>
            <a:endParaRPr lang="en-US" sz="1400" dirty="0">
              <a:solidFill>
                <a:srgbClr val="000000"/>
              </a:solidFill>
            </a:endParaRPr>
          </a:p>
          <a:p>
            <a:endParaRPr lang="en-US" sz="1400" dirty="0">
              <a:solidFill>
                <a:srgbClr val="000000"/>
              </a:solidFill>
            </a:endParaRPr>
          </a:p>
          <a:p>
            <a:r>
              <a:rPr lang="en-US" sz="1800" b="1" dirty="0">
                <a:solidFill>
                  <a:srgbClr val="000000"/>
                </a:solidFill>
              </a:rPr>
              <a:t>The key pillars of our growth strategy are to: </a:t>
            </a:r>
            <a:endParaRPr lang="en-US" sz="1800" b="1" dirty="0">
              <a:solidFill>
                <a:srgbClr val="000000"/>
              </a:solidFill>
              <a:cs typeface="Calibri"/>
            </a:endParaRPr>
          </a:p>
          <a:p>
            <a:r>
              <a:rPr lang="en-US" sz="1800" b="1" dirty="0">
                <a:solidFill>
                  <a:srgbClr val="000000"/>
                </a:solidFill>
              </a:rPr>
              <a:t>Retain:</a:t>
            </a:r>
            <a:r>
              <a:rPr lang="en-US" sz="1400" dirty="0">
                <a:solidFill>
                  <a:srgbClr val="000000"/>
                </a:solidFill>
              </a:rPr>
              <a:t> Retaining the customers we have, fortifying and extending our areas of strength with focuses on breakfast </a:t>
            </a:r>
          </a:p>
          <a:p>
            <a:r>
              <a:rPr lang="en-US" sz="1400" dirty="0">
                <a:solidFill>
                  <a:srgbClr val="000000"/>
                </a:solidFill>
              </a:rPr>
              <a:t>and family occasions.</a:t>
            </a:r>
          </a:p>
          <a:p>
            <a:r>
              <a:rPr lang="en-US" sz="1800" b="1" dirty="0">
                <a:solidFill>
                  <a:srgbClr val="000000"/>
                </a:solidFill>
              </a:rPr>
              <a:t>Regain:</a:t>
            </a:r>
            <a:r>
              <a:rPr lang="en-US" sz="1400" dirty="0">
                <a:solidFill>
                  <a:srgbClr val="000000"/>
                </a:solidFill>
              </a:rPr>
              <a:t> Regaining the customers we had lost by improving the taste and quality of our food, enhancing convenience and offering strong value.</a:t>
            </a:r>
          </a:p>
          <a:p>
            <a:r>
              <a:rPr lang="en-US" sz="1800" b="1" dirty="0">
                <a:solidFill>
                  <a:srgbClr val="000000"/>
                </a:solidFill>
              </a:rPr>
              <a:t>Convert:</a:t>
            </a:r>
            <a:r>
              <a:rPr lang="en-US" sz="1400" dirty="0">
                <a:solidFill>
                  <a:srgbClr val="000000"/>
                </a:solidFill>
              </a:rPr>
              <a:t> Converting casual customers to more committed customers with coffee and snacks.</a:t>
            </a:r>
          </a:p>
          <a:p>
            <a:endParaRPr lang="en-US" sz="1400" dirty="0">
              <a:solidFill>
                <a:srgbClr val="000000"/>
              </a:solidFill>
            </a:endParaRPr>
          </a:p>
          <a:p>
            <a:endParaRPr lang="en-US" sz="1400" dirty="0">
              <a:solidFill>
                <a:srgbClr val="000000"/>
              </a:solidFill>
            </a:endParaRPr>
          </a:p>
          <a:p>
            <a:r>
              <a:rPr lang="en-US" sz="1800" b="1" dirty="0">
                <a:solidFill>
                  <a:srgbClr val="000000"/>
                </a:solidFill>
              </a:rPr>
              <a:t>We also identified accelerators, to drive growth on top of everything we’re doing:  </a:t>
            </a:r>
          </a:p>
          <a:p>
            <a:r>
              <a:rPr lang="en-US" sz="1800" b="1" dirty="0">
                <a:solidFill>
                  <a:srgbClr val="000000"/>
                </a:solidFill>
              </a:rPr>
              <a:t>Digital:</a:t>
            </a:r>
            <a:r>
              <a:rPr lang="en-US" sz="1400" dirty="0">
                <a:solidFill>
                  <a:srgbClr val="000000"/>
                </a:solidFill>
              </a:rPr>
              <a:t> Re-shaping our interactions with the customer – whether they eat in, take out, drive thru or order delivery.</a:t>
            </a:r>
          </a:p>
          <a:p>
            <a:r>
              <a:rPr lang="en-US" sz="1800" b="1" dirty="0">
                <a:solidFill>
                  <a:srgbClr val="000000"/>
                </a:solidFill>
              </a:rPr>
              <a:t>Delivery:</a:t>
            </a:r>
            <a:r>
              <a:rPr lang="en-US" sz="1400" dirty="0">
                <a:solidFill>
                  <a:srgbClr val="000000"/>
                </a:solidFill>
              </a:rPr>
              <a:t> Bringing the McDonald’s experience to more customers – in their homes, their dorm rooms, their workplaces </a:t>
            </a:r>
          </a:p>
          <a:p>
            <a:r>
              <a:rPr lang="en-US" sz="1400" dirty="0">
                <a:solidFill>
                  <a:srgbClr val="000000"/>
                </a:solidFill>
              </a:rPr>
              <a:t>and beyond.</a:t>
            </a:r>
          </a:p>
          <a:p>
            <a:endParaRPr lang="en-US" sz="1400" dirty="0">
              <a:solidFill>
                <a:srgbClr val="000000"/>
              </a:solidFill>
            </a:endParaRPr>
          </a:p>
          <a:p>
            <a:r>
              <a:rPr lang="en-US" sz="1400" dirty="0">
                <a:solidFill>
                  <a:srgbClr val="000000"/>
                </a:solidFill>
              </a:rPr>
              <a:t>Elevating the customer experience in the restaurants through technology and the restaurant teams who bring it to life.</a:t>
            </a:r>
          </a:p>
          <a:p>
            <a:r>
              <a:rPr lang="en-US" sz="1400" dirty="0">
                <a:solidFill>
                  <a:srgbClr val="000000"/>
                </a:solidFill>
              </a:rPr>
              <a:t>We’re proud of the progress we’ve made the last couple of years – and confident that guided by our Velocity Growth Plan, </a:t>
            </a:r>
          </a:p>
          <a:p>
            <a:r>
              <a:rPr lang="en-US" sz="1400" dirty="0">
                <a:solidFill>
                  <a:srgbClr val="000000"/>
                </a:solidFill>
              </a:rPr>
              <a:t>we will continue becoming a better McDonald’s for customers.</a:t>
            </a:r>
          </a:p>
          <a:p>
            <a:endParaRPr lang="en-US" sz="2000" dirty="0">
              <a:solidFill>
                <a:srgbClr val="000000"/>
              </a:solidFill>
            </a:endParaRPr>
          </a:p>
        </p:txBody>
      </p:sp>
      <p:pic>
        <p:nvPicPr>
          <p:cNvPr id="4" name="Picture 4">
            <a:extLst>
              <a:ext uri="{FF2B5EF4-FFF2-40B4-BE49-F238E27FC236}">
                <a16:creationId xmlns:a16="http://schemas.microsoft.com/office/drawing/2014/main" id="{1DA41830-A9A6-8647-BD03-688D128AE7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1B67B95-4496-114C-8D34-3F2400EFB39E}"/>
              </a:ext>
            </a:extLst>
          </p:cNvPr>
          <p:cNvSpPr txBox="1"/>
          <p:nvPr/>
        </p:nvSpPr>
        <p:spPr>
          <a:xfrm>
            <a:off x="78059" y="1170878"/>
            <a:ext cx="4252190" cy="300082"/>
          </a:xfrm>
          <a:prstGeom prst="rect">
            <a:avLst/>
          </a:prstGeom>
          <a:noFill/>
        </p:spPr>
        <p:txBody>
          <a:bodyPr wrap="none" rtlCol="0">
            <a:spAutoFit/>
          </a:bodyPr>
          <a:lstStyle/>
          <a:p>
            <a:r>
              <a:rPr lang="en-US" dirty="0"/>
              <a:t>(pre-pandemic, I’m certain the strategy has changed a bit) </a:t>
            </a:r>
          </a:p>
        </p:txBody>
      </p:sp>
    </p:spTree>
    <p:extLst>
      <p:ext uri="{BB962C8B-B14F-4D97-AF65-F5344CB8AC3E}">
        <p14:creationId xmlns:p14="http://schemas.microsoft.com/office/powerpoint/2010/main" val="2431415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002AAE-CABD-2749-8F23-B9C6476B0998}"/>
              </a:ext>
            </a:extLst>
          </p:cNvPr>
          <p:cNvSpPr/>
          <p:nvPr/>
        </p:nvSpPr>
        <p:spPr>
          <a:xfrm>
            <a:off x="420130" y="1675433"/>
            <a:ext cx="8097795" cy="3831818"/>
          </a:xfrm>
          <a:prstGeom prst="rect">
            <a:avLst/>
          </a:prstGeom>
        </p:spPr>
        <p:txBody>
          <a:bodyPr wrap="square">
            <a:spAutoFit/>
          </a:bodyPr>
          <a:lstStyle/>
          <a:p>
            <a:r>
              <a:rPr lang="en-US" b="1" dirty="0">
                <a:solidFill>
                  <a:srgbClr val="444444"/>
                </a:solidFill>
                <a:latin typeface="Libre Franklin"/>
              </a:rPr>
              <a:t>PESTEL/PESTLE Analysis of McDonald’s Corporation – Recommendations</a:t>
            </a:r>
          </a:p>
          <a:p>
            <a:r>
              <a:rPr lang="en-US" b="1" dirty="0">
                <a:solidFill>
                  <a:srgbClr val="333333"/>
                </a:solidFill>
                <a:latin typeface="Libre Franklin"/>
              </a:rPr>
              <a:t>Threats</a:t>
            </a:r>
            <a:r>
              <a:rPr lang="en-US" dirty="0">
                <a:solidFill>
                  <a:srgbClr val="333333"/>
                </a:solidFill>
                <a:latin typeface="Libre Franklin"/>
              </a:rPr>
              <a:t>. A recommendation to address the </a:t>
            </a:r>
            <a:r>
              <a:rPr lang="en-US" u="sng" dirty="0">
                <a:solidFill>
                  <a:srgbClr val="333333"/>
                </a:solidFill>
                <a:latin typeface="Libre Franklin"/>
              </a:rPr>
              <a:t>combined threat of governmental guidelines for diet and health </a:t>
            </a:r>
            <a:r>
              <a:rPr lang="en-US" dirty="0">
                <a:solidFill>
                  <a:srgbClr val="333333"/>
                </a:solidFill>
                <a:latin typeface="Libre Franklin"/>
              </a:rPr>
              <a:t>and evolving public health policies is to continually improve the company’s menu. The ultimate aim is to make all McDonald’s menu items healthful. This recommendation also addresses the threat linked to the healthy lifestyle trend, and the threat associated with health regulations in workplaces and schools. Regarding the threat of cultural diversity, it is </a:t>
            </a:r>
            <a:r>
              <a:rPr lang="en-US" u="sng" dirty="0">
                <a:solidFill>
                  <a:srgbClr val="333333"/>
                </a:solidFill>
                <a:latin typeface="Libre Franklin"/>
              </a:rPr>
              <a:t>recommended that McDonald’s improve the flexibility of its international operations to ensure that menu items match target consumers’ preferences</a:t>
            </a:r>
            <a:r>
              <a:rPr lang="en-US" dirty="0">
                <a:solidFill>
                  <a:srgbClr val="333333"/>
                </a:solidFill>
                <a:latin typeface="Libre Franklin"/>
              </a:rPr>
              <a:t>. Also, the company can further diversify its supply chain to address the threat of changes in climate conditions in some regions.</a:t>
            </a:r>
          </a:p>
          <a:p>
            <a:endParaRPr lang="en-US" dirty="0">
              <a:solidFill>
                <a:srgbClr val="333333"/>
              </a:solidFill>
              <a:latin typeface="Libre Franklin"/>
            </a:endParaRPr>
          </a:p>
          <a:p>
            <a:r>
              <a:rPr lang="en-US" b="1" dirty="0">
                <a:solidFill>
                  <a:srgbClr val="333333"/>
                </a:solidFill>
                <a:latin typeface="Libre Franklin"/>
              </a:rPr>
              <a:t>Opportunities</a:t>
            </a:r>
            <a:r>
              <a:rPr lang="en-US" dirty="0">
                <a:solidFill>
                  <a:srgbClr val="333333"/>
                </a:solidFill>
                <a:latin typeface="Libre Franklin"/>
              </a:rPr>
              <a:t>. It is recommended that the company </a:t>
            </a:r>
            <a:r>
              <a:rPr lang="en-US" u="sng" dirty="0">
                <a:solidFill>
                  <a:srgbClr val="333333"/>
                </a:solidFill>
                <a:latin typeface="Libre Franklin"/>
              </a:rPr>
              <a:t>increase its market penetration </a:t>
            </a:r>
            <a:r>
              <a:rPr lang="en-US" dirty="0">
                <a:solidFill>
                  <a:srgbClr val="333333"/>
                </a:solidFill>
                <a:latin typeface="Libre Franklin"/>
              </a:rPr>
              <a:t>in high-growth markets. For example, </a:t>
            </a:r>
            <a:r>
              <a:rPr lang="en-US" u="sng" dirty="0">
                <a:solidFill>
                  <a:srgbClr val="333333"/>
                </a:solidFill>
                <a:latin typeface="Libre Franklin"/>
              </a:rPr>
              <a:t>increasing the number of McDonald’s restaurant locations in high-growth developing countries in Asia </a:t>
            </a:r>
            <a:r>
              <a:rPr lang="en-US" dirty="0">
                <a:solidFill>
                  <a:srgbClr val="333333"/>
                </a:solidFill>
                <a:latin typeface="Libre Franklin"/>
              </a:rPr>
              <a:t>can contribute to overall growth. This recommendation also deals with the opportunity to grow based on rising disposable incomes in various markets around the world. To address the opportunities that come with ecological trends, it is recommended that McDonald’s </a:t>
            </a:r>
            <a:r>
              <a:rPr lang="en-US" u="sng" dirty="0">
                <a:solidFill>
                  <a:srgbClr val="333333"/>
                </a:solidFill>
                <a:latin typeface="Libre Franklin"/>
              </a:rPr>
              <a:t>expand its corporate social responsibility programs. </a:t>
            </a:r>
            <a:r>
              <a:rPr lang="en-US" dirty="0">
                <a:solidFill>
                  <a:srgbClr val="333333"/>
                </a:solidFill>
                <a:latin typeface="Libre Franklin"/>
              </a:rPr>
              <a:t>The strategic goal should include improving the environmental impact of the business, while strengthening the brand and consumer perception about the business.</a:t>
            </a:r>
          </a:p>
          <a:p>
            <a:br>
              <a:rPr lang="en-US" dirty="0"/>
            </a:br>
            <a:endParaRPr lang="en-US" dirty="0"/>
          </a:p>
        </p:txBody>
      </p:sp>
      <p:sp>
        <p:nvSpPr>
          <p:cNvPr id="3" name="Rectangle 2">
            <a:extLst>
              <a:ext uri="{FF2B5EF4-FFF2-40B4-BE49-F238E27FC236}">
                <a16:creationId xmlns:a16="http://schemas.microsoft.com/office/drawing/2014/main" id="{4B6EF7B5-C49A-9C4F-B7E2-A53CD9B96FF0}"/>
              </a:ext>
            </a:extLst>
          </p:cNvPr>
          <p:cNvSpPr/>
          <p:nvPr/>
        </p:nvSpPr>
        <p:spPr>
          <a:xfrm>
            <a:off x="630195" y="898126"/>
            <a:ext cx="6358434" cy="300082"/>
          </a:xfrm>
          <a:prstGeom prst="rect">
            <a:avLst/>
          </a:prstGeom>
        </p:spPr>
        <p:txBody>
          <a:bodyPr wrap="square">
            <a:spAutoFit/>
          </a:bodyPr>
          <a:lstStyle/>
          <a:p>
            <a:r>
              <a:rPr lang="en-US" dirty="0">
                <a:hlinkClick r:id="rId3"/>
              </a:rPr>
              <a:t>http://panmore.com/mcdonalds-pestel-pestle-analysis-recommendations</a:t>
            </a:r>
            <a:endParaRPr lang="en-US" dirty="0"/>
          </a:p>
        </p:txBody>
      </p:sp>
      <p:sp>
        <p:nvSpPr>
          <p:cNvPr id="4" name="TextBox 3">
            <a:extLst>
              <a:ext uri="{FF2B5EF4-FFF2-40B4-BE49-F238E27FC236}">
                <a16:creationId xmlns:a16="http://schemas.microsoft.com/office/drawing/2014/main" id="{C09E30AD-34F0-E540-8DBB-AB0835B8ED7D}"/>
              </a:ext>
            </a:extLst>
          </p:cNvPr>
          <p:cNvSpPr txBox="1"/>
          <p:nvPr/>
        </p:nvSpPr>
        <p:spPr>
          <a:xfrm>
            <a:off x="315627" y="1317643"/>
            <a:ext cx="3194144" cy="369332"/>
          </a:xfrm>
          <a:prstGeom prst="rect">
            <a:avLst/>
          </a:prstGeom>
          <a:noFill/>
        </p:spPr>
        <p:txBody>
          <a:bodyPr wrap="none" rtlCol="0">
            <a:spAutoFit/>
          </a:bodyPr>
          <a:lstStyle/>
          <a:p>
            <a:r>
              <a:rPr lang="en-US" sz="1800" dirty="0"/>
              <a:t>Here is what the Pros had to say</a:t>
            </a:r>
          </a:p>
        </p:txBody>
      </p:sp>
      <p:pic>
        <p:nvPicPr>
          <p:cNvPr id="6" name="Picture 4">
            <a:extLst>
              <a:ext uri="{FF2B5EF4-FFF2-40B4-BE49-F238E27FC236}">
                <a16:creationId xmlns:a16="http://schemas.microsoft.com/office/drawing/2014/main" id="{B82544A9-5D90-4D4E-8D7E-B40CE04CC5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95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4">
            <a:extLst>
              <a:ext uri="{FF2B5EF4-FFF2-40B4-BE49-F238E27FC236}">
                <a16:creationId xmlns:a16="http://schemas.microsoft.com/office/drawing/2014/main" id="{F85F9EFF-9FAC-D948-A598-52511A14F7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0CF07CD-AE64-F542-8194-E7C6420B5188}"/>
              </a:ext>
            </a:extLst>
          </p:cNvPr>
          <p:cNvSpPr txBox="1"/>
          <p:nvPr/>
        </p:nvSpPr>
        <p:spPr>
          <a:xfrm>
            <a:off x="271849" y="1087395"/>
            <a:ext cx="8620262" cy="1284967"/>
          </a:xfrm>
          <a:prstGeom prst="rect">
            <a:avLst/>
          </a:prstGeom>
          <a:noFill/>
        </p:spPr>
        <p:txBody>
          <a:bodyPr wrap="square" lIns="91440" tIns="45720" rIns="91440" bIns="45720" rtlCol="0" anchor="t">
            <a:spAutoFit/>
          </a:bodyPr>
          <a:lstStyle/>
          <a:p>
            <a:pPr algn="ctr"/>
            <a:r>
              <a:rPr lang="en-US" sz="4400" i="1" dirty="0"/>
              <a:t>Businesses Dynamics Bonus</a:t>
            </a:r>
            <a:endParaRPr lang="en-US" sz="4400" i="1" dirty="0">
              <a:cs typeface="Calibri"/>
            </a:endParaRPr>
          </a:p>
          <a:p>
            <a:pPr algn="ctr"/>
            <a:endParaRPr lang="en-US" i="1" dirty="0">
              <a:cs typeface="Calibri"/>
            </a:endParaRPr>
          </a:p>
          <a:p>
            <a:pPr algn="ctr"/>
            <a:r>
              <a:rPr lang="en-US" sz="2000" i="1" dirty="0">
                <a:solidFill>
                  <a:srgbClr val="FF0000"/>
                </a:solidFill>
              </a:rPr>
              <a:t>What is a Market Cap?</a:t>
            </a:r>
            <a:endParaRPr lang="en-US" sz="2000" i="1" dirty="0">
              <a:solidFill>
                <a:srgbClr val="FF0000"/>
              </a:solidFill>
              <a:cs typeface="Calibri"/>
            </a:endParaRPr>
          </a:p>
        </p:txBody>
      </p:sp>
      <p:sp>
        <p:nvSpPr>
          <p:cNvPr id="6" name="TextBox 5">
            <a:extLst>
              <a:ext uri="{FF2B5EF4-FFF2-40B4-BE49-F238E27FC236}">
                <a16:creationId xmlns:a16="http://schemas.microsoft.com/office/drawing/2014/main" id="{51CC0077-00DA-1140-9A02-715B5BE1BC7A}"/>
              </a:ext>
            </a:extLst>
          </p:cNvPr>
          <p:cNvSpPr txBox="1"/>
          <p:nvPr/>
        </p:nvSpPr>
        <p:spPr>
          <a:xfrm>
            <a:off x="1269294" y="2896349"/>
            <a:ext cx="6186501" cy="2031325"/>
          </a:xfrm>
          <a:prstGeom prst="rect">
            <a:avLst/>
          </a:prstGeom>
          <a:noFill/>
        </p:spPr>
        <p:txBody>
          <a:bodyPr wrap="none" lIns="91440" tIns="45720" rIns="91440" bIns="45720" rtlCol="0" anchor="t">
            <a:spAutoFit/>
          </a:bodyPr>
          <a:lstStyle/>
          <a:p>
            <a:pPr algn="ctr"/>
            <a:r>
              <a:rPr lang="en-US" sz="1800" dirty="0"/>
              <a:t>Strategy is very important in business and it must </a:t>
            </a:r>
            <a:endParaRPr lang="en-US" sz="1800" dirty="0">
              <a:cs typeface="Calibri" panose="020F0502020204030204"/>
            </a:endParaRPr>
          </a:p>
          <a:p>
            <a:pPr algn="ctr"/>
            <a:r>
              <a:rPr lang="en-US" sz="1800" dirty="0"/>
              <a:t>change all the time to meet the business climate </a:t>
            </a:r>
            <a:endParaRPr lang="en-US" sz="1800" dirty="0">
              <a:cs typeface="Calibri"/>
            </a:endParaRPr>
          </a:p>
          <a:p>
            <a:pPr algn="ctr"/>
            <a:endParaRPr lang="en-US" sz="1800" dirty="0">
              <a:cs typeface="Calibri"/>
            </a:endParaRPr>
          </a:p>
          <a:p>
            <a:pPr algn="ctr"/>
            <a:r>
              <a:rPr lang="en-US" sz="1800" dirty="0"/>
              <a:t>Requires an understanding of internal and external factors </a:t>
            </a:r>
            <a:endParaRPr lang="en-US" sz="1800" dirty="0">
              <a:cs typeface="Calibri" panose="020F0502020204030204"/>
            </a:endParaRPr>
          </a:p>
          <a:p>
            <a:pPr algn="ctr"/>
            <a:endParaRPr lang="en-US" sz="1800" dirty="0">
              <a:cs typeface="Calibri" panose="020F0502020204030204"/>
            </a:endParaRPr>
          </a:p>
          <a:p>
            <a:pPr algn="ctr"/>
            <a:r>
              <a:rPr lang="en-US" sz="1800" dirty="0"/>
              <a:t>You came to the right place, the crossroads of tech and business</a:t>
            </a:r>
            <a:endParaRPr lang="en-US" sz="1800" dirty="0">
              <a:cs typeface="Calibri" panose="020F0502020204030204"/>
            </a:endParaRPr>
          </a:p>
          <a:p>
            <a:pPr algn="ctr"/>
            <a:r>
              <a:rPr lang="en-US" sz="1800" dirty="0"/>
              <a:t>RPI and the Lally School of Management </a:t>
            </a:r>
            <a:endParaRPr lang="en-US" sz="1800" dirty="0">
              <a:cs typeface="Calibri" panose="020F0502020204030204"/>
            </a:endParaRPr>
          </a:p>
        </p:txBody>
      </p:sp>
      <p:sp>
        <p:nvSpPr>
          <p:cNvPr id="2" name="Rectangle 1">
            <a:extLst>
              <a:ext uri="{FF2B5EF4-FFF2-40B4-BE49-F238E27FC236}">
                <a16:creationId xmlns:a16="http://schemas.microsoft.com/office/drawing/2014/main" id="{DB46C9BC-CCC8-2746-BB3C-58008352B2D3}"/>
              </a:ext>
            </a:extLst>
          </p:cNvPr>
          <p:cNvSpPr/>
          <p:nvPr/>
        </p:nvSpPr>
        <p:spPr>
          <a:xfrm>
            <a:off x="164954" y="2372362"/>
            <a:ext cx="8801864" cy="400110"/>
          </a:xfrm>
          <a:prstGeom prst="rect">
            <a:avLst/>
          </a:prstGeom>
        </p:spPr>
        <p:txBody>
          <a:bodyPr wrap="square" lIns="91440" tIns="45720" rIns="91440" bIns="45720" anchor="t">
            <a:spAutoFit/>
          </a:bodyPr>
          <a:lstStyle/>
          <a:p>
            <a:pPr algn="ctr"/>
            <a:r>
              <a:rPr lang="en-US" sz="2000" dirty="0"/>
              <a:t>https://www.youtube.com/watch?v=Ch72LL35pb0</a:t>
            </a:r>
            <a:endParaRPr lang="en-US"/>
          </a:p>
        </p:txBody>
      </p:sp>
    </p:spTree>
    <p:extLst>
      <p:ext uri="{BB962C8B-B14F-4D97-AF65-F5344CB8AC3E}">
        <p14:creationId xmlns:p14="http://schemas.microsoft.com/office/powerpoint/2010/main" val="324303276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00ED48-49CB-2C4B-8A8F-5AAC2067112E}"/>
              </a:ext>
            </a:extLst>
          </p:cNvPr>
          <p:cNvPicPr>
            <a:picLocks noChangeAspect="1"/>
          </p:cNvPicPr>
          <p:nvPr/>
        </p:nvPicPr>
        <p:blipFill rotWithShape="1">
          <a:blip r:embed="rId3"/>
          <a:srcRect t="16900"/>
          <a:stretch/>
        </p:blipFill>
        <p:spPr>
          <a:xfrm>
            <a:off x="387893" y="1466190"/>
            <a:ext cx="4919628" cy="4426081"/>
          </a:xfrm>
          <a:prstGeom prst="rect">
            <a:avLst/>
          </a:prstGeom>
        </p:spPr>
      </p:pic>
      <p:sp>
        <p:nvSpPr>
          <p:cNvPr id="3" name="TextBox 2">
            <a:extLst>
              <a:ext uri="{FF2B5EF4-FFF2-40B4-BE49-F238E27FC236}">
                <a16:creationId xmlns:a16="http://schemas.microsoft.com/office/drawing/2014/main" id="{628DACCF-D96E-6A44-8A9D-8E22AAAF8FDD}"/>
              </a:ext>
            </a:extLst>
          </p:cNvPr>
          <p:cNvSpPr txBox="1"/>
          <p:nvPr/>
        </p:nvSpPr>
        <p:spPr>
          <a:xfrm>
            <a:off x="1692785" y="914177"/>
            <a:ext cx="2697726" cy="584775"/>
          </a:xfrm>
          <a:prstGeom prst="rect">
            <a:avLst/>
          </a:prstGeom>
          <a:noFill/>
        </p:spPr>
        <p:txBody>
          <a:bodyPr wrap="none" rtlCol="0">
            <a:spAutoFit/>
          </a:bodyPr>
          <a:lstStyle/>
          <a:p>
            <a:r>
              <a:rPr lang="en-US" sz="3200" b="1" dirty="0"/>
              <a:t>SWOT Analysis</a:t>
            </a:r>
          </a:p>
        </p:txBody>
      </p:sp>
      <p:sp>
        <p:nvSpPr>
          <p:cNvPr id="5" name="TextBox 4">
            <a:extLst>
              <a:ext uri="{FF2B5EF4-FFF2-40B4-BE49-F238E27FC236}">
                <a16:creationId xmlns:a16="http://schemas.microsoft.com/office/drawing/2014/main" id="{E6AEFB7C-75EB-A34F-8218-048FD873E52A}"/>
              </a:ext>
            </a:extLst>
          </p:cNvPr>
          <p:cNvSpPr txBox="1"/>
          <p:nvPr/>
        </p:nvSpPr>
        <p:spPr>
          <a:xfrm>
            <a:off x="5674542" y="1469691"/>
            <a:ext cx="2962221" cy="646331"/>
          </a:xfrm>
          <a:prstGeom prst="rect">
            <a:avLst/>
          </a:prstGeom>
          <a:noFill/>
        </p:spPr>
        <p:txBody>
          <a:bodyPr wrap="none" lIns="91440" tIns="45720" rIns="91440" bIns="45720" rtlCol="0" anchor="t">
            <a:spAutoFit/>
          </a:bodyPr>
          <a:lstStyle/>
          <a:p>
            <a:r>
              <a:rPr lang="en-US" sz="1800" i="1" u="sng" dirty="0"/>
              <a:t>This is a tool that can help </a:t>
            </a:r>
            <a:endParaRPr lang="en-US" sz="1800" i="1" u="sng">
              <a:cs typeface="Calibri"/>
            </a:endParaRPr>
          </a:p>
          <a:p>
            <a:r>
              <a:rPr lang="en-US" sz="1800" i="1" u="sng" dirty="0"/>
              <a:t>setting the corporate strategy</a:t>
            </a:r>
            <a:endParaRPr lang="en-US" sz="1800" i="1" u="sng" dirty="0">
              <a:cs typeface="Calibri"/>
            </a:endParaRPr>
          </a:p>
        </p:txBody>
      </p:sp>
      <p:sp>
        <p:nvSpPr>
          <p:cNvPr id="8" name="TextBox 7">
            <a:extLst>
              <a:ext uri="{FF2B5EF4-FFF2-40B4-BE49-F238E27FC236}">
                <a16:creationId xmlns:a16="http://schemas.microsoft.com/office/drawing/2014/main" id="{F4822F90-8473-444B-B6CF-72435FABA2C8}"/>
              </a:ext>
            </a:extLst>
          </p:cNvPr>
          <p:cNvSpPr txBox="1"/>
          <p:nvPr/>
        </p:nvSpPr>
        <p:spPr>
          <a:xfrm>
            <a:off x="5674542" y="2569362"/>
            <a:ext cx="2758769" cy="2308324"/>
          </a:xfrm>
          <a:prstGeom prst="rect">
            <a:avLst/>
          </a:prstGeom>
          <a:noFill/>
        </p:spPr>
        <p:txBody>
          <a:bodyPr wrap="none" lIns="91440" tIns="45720" rIns="91440" bIns="45720" rtlCol="0" anchor="t">
            <a:spAutoFit/>
          </a:bodyPr>
          <a:lstStyle/>
          <a:p>
            <a:r>
              <a:rPr lang="en-US" sz="1800" dirty="0"/>
              <a:t>Internal audit of </a:t>
            </a:r>
          </a:p>
          <a:p>
            <a:r>
              <a:rPr lang="en-US" sz="1800" dirty="0"/>
              <a:t>Strengths and Weaknesses</a:t>
            </a:r>
          </a:p>
          <a:p>
            <a:endParaRPr lang="en-US" sz="1800" dirty="0">
              <a:cs typeface="Calibri" panose="020F0502020204030204"/>
            </a:endParaRPr>
          </a:p>
          <a:p>
            <a:endParaRPr lang="en-US" sz="1800" dirty="0">
              <a:cs typeface="Calibri" panose="020F0502020204030204"/>
            </a:endParaRPr>
          </a:p>
          <a:p>
            <a:endParaRPr lang="en-US" sz="1800" dirty="0"/>
          </a:p>
          <a:p>
            <a:endParaRPr lang="en-US" sz="1800" dirty="0"/>
          </a:p>
          <a:p>
            <a:r>
              <a:rPr lang="en-US" sz="1800" dirty="0"/>
              <a:t>External audit of</a:t>
            </a:r>
            <a:endParaRPr lang="en-US" dirty="0"/>
          </a:p>
          <a:p>
            <a:r>
              <a:rPr lang="en-US" sz="1800" dirty="0"/>
              <a:t>Opportunities and Threats  </a:t>
            </a:r>
          </a:p>
        </p:txBody>
      </p:sp>
      <p:pic>
        <p:nvPicPr>
          <p:cNvPr id="9" name="Picture 4">
            <a:extLst>
              <a:ext uri="{FF2B5EF4-FFF2-40B4-BE49-F238E27FC236}">
                <a16:creationId xmlns:a16="http://schemas.microsoft.com/office/drawing/2014/main" id="{7CC73EED-4CD2-3042-8BAF-0BC183CF1E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552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00ED48-49CB-2C4B-8A8F-5AAC2067112E}"/>
              </a:ext>
            </a:extLst>
          </p:cNvPr>
          <p:cNvPicPr>
            <a:picLocks noChangeAspect="1"/>
          </p:cNvPicPr>
          <p:nvPr/>
        </p:nvPicPr>
        <p:blipFill rotWithShape="1">
          <a:blip r:embed="rId3"/>
          <a:srcRect t="16900"/>
          <a:stretch/>
        </p:blipFill>
        <p:spPr>
          <a:xfrm>
            <a:off x="747045" y="1717477"/>
            <a:ext cx="4632306" cy="4146075"/>
          </a:xfrm>
          <a:prstGeom prst="rect">
            <a:avLst/>
          </a:prstGeom>
        </p:spPr>
      </p:pic>
      <p:sp>
        <p:nvSpPr>
          <p:cNvPr id="3" name="TextBox 2">
            <a:extLst>
              <a:ext uri="{FF2B5EF4-FFF2-40B4-BE49-F238E27FC236}">
                <a16:creationId xmlns:a16="http://schemas.microsoft.com/office/drawing/2014/main" id="{628DACCF-D96E-6A44-8A9D-8E22AAAF8FDD}"/>
              </a:ext>
            </a:extLst>
          </p:cNvPr>
          <p:cNvSpPr txBox="1"/>
          <p:nvPr/>
        </p:nvSpPr>
        <p:spPr>
          <a:xfrm>
            <a:off x="1757432" y="1052592"/>
            <a:ext cx="2697726" cy="584775"/>
          </a:xfrm>
          <a:prstGeom prst="rect">
            <a:avLst/>
          </a:prstGeom>
          <a:noFill/>
        </p:spPr>
        <p:txBody>
          <a:bodyPr wrap="none" rtlCol="0">
            <a:spAutoFit/>
          </a:bodyPr>
          <a:lstStyle/>
          <a:p>
            <a:r>
              <a:rPr lang="en-US" sz="3200" b="1" dirty="0"/>
              <a:t>SWOT Analysis</a:t>
            </a:r>
          </a:p>
        </p:txBody>
      </p:sp>
      <p:sp>
        <p:nvSpPr>
          <p:cNvPr id="5" name="TextBox 4">
            <a:extLst>
              <a:ext uri="{FF2B5EF4-FFF2-40B4-BE49-F238E27FC236}">
                <a16:creationId xmlns:a16="http://schemas.microsoft.com/office/drawing/2014/main" id="{E6AEFB7C-75EB-A34F-8218-048FD873E52A}"/>
              </a:ext>
            </a:extLst>
          </p:cNvPr>
          <p:cNvSpPr txBox="1"/>
          <p:nvPr/>
        </p:nvSpPr>
        <p:spPr>
          <a:xfrm rot="19725943">
            <a:off x="561219" y="2617109"/>
            <a:ext cx="6409575" cy="1323439"/>
          </a:xfrm>
          <a:prstGeom prst="rect">
            <a:avLst/>
          </a:prstGeom>
          <a:solidFill>
            <a:schemeClr val="bg1"/>
          </a:solidFill>
          <a:ln>
            <a:solidFill>
              <a:schemeClr val="tx1"/>
            </a:solidFill>
          </a:ln>
        </p:spPr>
        <p:txBody>
          <a:bodyPr wrap="square" rtlCol="0">
            <a:spAutoFit/>
          </a:bodyPr>
          <a:lstStyle/>
          <a:p>
            <a:r>
              <a:rPr lang="en-US" sz="4000" dirty="0"/>
              <a:t>This analysis is completely </a:t>
            </a:r>
          </a:p>
          <a:p>
            <a:r>
              <a:rPr lang="en-US" sz="4000" dirty="0"/>
              <a:t>useless if performed with bias</a:t>
            </a:r>
          </a:p>
        </p:txBody>
      </p:sp>
      <p:pic>
        <p:nvPicPr>
          <p:cNvPr id="7" name="Picture 4">
            <a:extLst>
              <a:ext uri="{FF2B5EF4-FFF2-40B4-BE49-F238E27FC236}">
                <a16:creationId xmlns:a16="http://schemas.microsoft.com/office/drawing/2014/main" id="{FC872BE2-9F6F-AF4D-A4A7-6F6488FC2C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4211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439813" y="1218917"/>
            <a:ext cx="6477000" cy="698500"/>
          </a:xfrm>
        </p:spPr>
        <p:txBody>
          <a:bodyPr anchor="b">
            <a:normAutofit/>
          </a:bodyPr>
          <a:lstStyle/>
          <a:p>
            <a:pPr eaLnBrk="1" hangingPunct="1">
              <a:defRPr/>
            </a:pPr>
            <a:r>
              <a:rPr lang="en-US" i="1" dirty="0">
                <a:effectLst>
                  <a:outerShdw blurRad="38100" dist="38100" dir="2700000" algn="tl">
                    <a:srgbClr val="C0C0C0"/>
                  </a:outerShdw>
                </a:effectLst>
              </a:rPr>
              <a:t>Strategic Management Process</a:t>
            </a:r>
            <a:endParaRPr lang="en-US" i="1" dirty="0">
              <a:effectLst>
                <a:outerShdw blurRad="38100" dist="38100" dir="2700000" algn="tl">
                  <a:srgbClr val="C0C0C0"/>
                </a:outerShdw>
              </a:effectLst>
              <a:cs typeface="Calibri Light"/>
            </a:endParaRPr>
          </a:p>
        </p:txBody>
      </p:sp>
      <p:grpSp>
        <p:nvGrpSpPr>
          <p:cNvPr id="6" name="Group 5">
            <a:extLst>
              <a:ext uri="{FF2B5EF4-FFF2-40B4-BE49-F238E27FC236}">
                <a16:creationId xmlns:a16="http://schemas.microsoft.com/office/drawing/2014/main" id="{24D3223D-531B-B941-81F2-F84D8B443D0B}"/>
              </a:ext>
            </a:extLst>
          </p:cNvPr>
          <p:cNvGrpSpPr/>
          <p:nvPr/>
        </p:nvGrpSpPr>
        <p:grpSpPr>
          <a:xfrm>
            <a:off x="1665770" y="2401408"/>
            <a:ext cx="1383099" cy="1383099"/>
            <a:chOff x="1497656" y="2014151"/>
            <a:chExt cx="1383099" cy="1383099"/>
          </a:xfrm>
        </p:grpSpPr>
        <p:sp>
          <p:nvSpPr>
            <p:cNvPr id="5" name="Block Arc 4">
              <a:extLst>
                <a:ext uri="{FF2B5EF4-FFF2-40B4-BE49-F238E27FC236}">
                  <a16:creationId xmlns:a16="http://schemas.microsoft.com/office/drawing/2014/main" id="{300A5321-A78B-8846-99E3-694778C91697}"/>
                </a:ext>
              </a:extLst>
            </p:cNvPr>
            <p:cNvSpPr/>
            <p:nvPr/>
          </p:nvSpPr>
          <p:spPr>
            <a:xfrm>
              <a:off x="1524000" y="2014151"/>
              <a:ext cx="1342768" cy="1383099"/>
            </a:xfrm>
            <a:prstGeom prst="blockArc">
              <a:avLst>
                <a:gd name="adj1" fmla="val 13144653"/>
                <a:gd name="adj2" fmla="val 0"/>
                <a:gd name="adj3" fmla="val 2500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F17198AC-388C-3F4C-A025-14EEC7A49BE8}"/>
                </a:ext>
              </a:extLst>
            </p:cNvPr>
            <p:cNvSpPr/>
            <p:nvPr/>
          </p:nvSpPr>
          <p:spPr>
            <a:xfrm rot="8447716">
              <a:off x="1517823" y="2014151"/>
              <a:ext cx="1342768" cy="1383099"/>
            </a:xfrm>
            <a:prstGeom prst="blockArc">
              <a:avLst>
                <a:gd name="adj1" fmla="val 13144653"/>
                <a:gd name="adj2" fmla="val 0"/>
                <a:gd name="adj3" fmla="val 2500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344CF9A9-F431-3D4C-9223-F892D63A3839}"/>
                </a:ext>
              </a:extLst>
            </p:cNvPr>
            <p:cNvSpPr/>
            <p:nvPr/>
          </p:nvSpPr>
          <p:spPr>
            <a:xfrm rot="15007343">
              <a:off x="1517822" y="2014151"/>
              <a:ext cx="1342768" cy="1383099"/>
            </a:xfrm>
            <a:prstGeom prst="blockArc">
              <a:avLst>
                <a:gd name="adj1" fmla="val 13144653"/>
                <a:gd name="adj2" fmla="val 0"/>
                <a:gd name="adj3" fmla="val 25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extBox 1">
            <a:extLst>
              <a:ext uri="{FF2B5EF4-FFF2-40B4-BE49-F238E27FC236}">
                <a16:creationId xmlns:a16="http://schemas.microsoft.com/office/drawing/2014/main" id="{B2065D7A-BBDF-B64A-A8EE-0BA9A472A4BC}"/>
              </a:ext>
            </a:extLst>
          </p:cNvPr>
          <p:cNvSpPr txBox="1"/>
          <p:nvPr/>
        </p:nvSpPr>
        <p:spPr>
          <a:xfrm>
            <a:off x="1279922" y="3896554"/>
            <a:ext cx="1720087" cy="523220"/>
          </a:xfrm>
          <a:prstGeom prst="rect">
            <a:avLst/>
          </a:prstGeom>
          <a:noFill/>
        </p:spPr>
        <p:txBody>
          <a:bodyPr wrap="none" lIns="91440" tIns="45720" rIns="91440" bIns="45720" rtlCol="0" anchor="t">
            <a:spAutoFit/>
          </a:bodyPr>
          <a:lstStyle/>
          <a:p>
            <a:pPr algn="r"/>
            <a:r>
              <a:rPr lang="en-US" sz="2800" i="1" dirty="0"/>
              <a:t> Company </a:t>
            </a:r>
            <a:endParaRPr lang="en-US" sz="2800" i="1" dirty="0">
              <a:cs typeface="Calibri"/>
            </a:endParaRPr>
          </a:p>
        </p:txBody>
      </p:sp>
      <p:sp>
        <p:nvSpPr>
          <p:cNvPr id="8" name="TextBox 7">
            <a:extLst>
              <a:ext uri="{FF2B5EF4-FFF2-40B4-BE49-F238E27FC236}">
                <a16:creationId xmlns:a16="http://schemas.microsoft.com/office/drawing/2014/main" id="{A9BCB37B-5125-F143-BAE6-BDCB625A20B4}"/>
              </a:ext>
            </a:extLst>
          </p:cNvPr>
          <p:cNvSpPr txBox="1"/>
          <p:nvPr/>
        </p:nvSpPr>
        <p:spPr>
          <a:xfrm rot="18784141">
            <a:off x="2178361" y="3286937"/>
            <a:ext cx="986296" cy="300082"/>
          </a:xfrm>
          <a:prstGeom prst="rect">
            <a:avLst/>
          </a:prstGeom>
          <a:noFill/>
        </p:spPr>
        <p:txBody>
          <a:bodyPr wrap="none" rtlCol="0">
            <a:spAutoFit/>
          </a:bodyPr>
          <a:lstStyle/>
          <a:p>
            <a:r>
              <a:rPr lang="en-US" dirty="0"/>
              <a:t>Employees </a:t>
            </a:r>
          </a:p>
        </p:txBody>
      </p:sp>
      <p:sp>
        <p:nvSpPr>
          <p:cNvPr id="13" name="TextBox 12">
            <a:extLst>
              <a:ext uri="{FF2B5EF4-FFF2-40B4-BE49-F238E27FC236}">
                <a16:creationId xmlns:a16="http://schemas.microsoft.com/office/drawing/2014/main" id="{0DB7E297-B3CB-FF42-AF95-32BFCCD4BBDB}"/>
              </a:ext>
            </a:extLst>
          </p:cNvPr>
          <p:cNvSpPr txBox="1"/>
          <p:nvPr/>
        </p:nvSpPr>
        <p:spPr>
          <a:xfrm rot="2797064">
            <a:off x="2144834" y="2637161"/>
            <a:ext cx="1072858" cy="276999"/>
          </a:xfrm>
          <a:prstGeom prst="rect">
            <a:avLst/>
          </a:prstGeom>
          <a:noFill/>
        </p:spPr>
        <p:txBody>
          <a:bodyPr wrap="none" rtlCol="0">
            <a:spAutoFit/>
          </a:bodyPr>
          <a:lstStyle/>
          <a:p>
            <a:r>
              <a:rPr lang="en-US" sz="1200" dirty="0">
                <a:solidFill>
                  <a:schemeClr val="bg1"/>
                </a:solidFill>
              </a:rPr>
              <a:t>Share holders </a:t>
            </a:r>
          </a:p>
        </p:txBody>
      </p:sp>
      <p:sp>
        <p:nvSpPr>
          <p:cNvPr id="14" name="TextBox 13">
            <a:extLst>
              <a:ext uri="{FF2B5EF4-FFF2-40B4-BE49-F238E27FC236}">
                <a16:creationId xmlns:a16="http://schemas.microsoft.com/office/drawing/2014/main" id="{336E4929-EEE2-9747-A063-D2A5FE99D318}"/>
              </a:ext>
            </a:extLst>
          </p:cNvPr>
          <p:cNvSpPr txBox="1"/>
          <p:nvPr/>
        </p:nvSpPr>
        <p:spPr>
          <a:xfrm rot="16615653">
            <a:off x="1412991" y="2894750"/>
            <a:ext cx="970009" cy="300082"/>
          </a:xfrm>
          <a:prstGeom prst="rect">
            <a:avLst/>
          </a:prstGeom>
          <a:noFill/>
        </p:spPr>
        <p:txBody>
          <a:bodyPr wrap="none" rtlCol="0">
            <a:spAutoFit/>
          </a:bodyPr>
          <a:lstStyle/>
          <a:p>
            <a:r>
              <a:rPr lang="en-US" dirty="0"/>
              <a:t>Customers </a:t>
            </a:r>
          </a:p>
        </p:txBody>
      </p:sp>
      <p:sp>
        <p:nvSpPr>
          <p:cNvPr id="3" name="TextBox 2">
            <a:extLst>
              <a:ext uri="{FF2B5EF4-FFF2-40B4-BE49-F238E27FC236}">
                <a16:creationId xmlns:a16="http://schemas.microsoft.com/office/drawing/2014/main" id="{8D7C8B9E-7779-514A-AC08-FA4398399C8A}"/>
              </a:ext>
            </a:extLst>
          </p:cNvPr>
          <p:cNvSpPr txBox="1"/>
          <p:nvPr/>
        </p:nvSpPr>
        <p:spPr>
          <a:xfrm>
            <a:off x="3465538" y="2376221"/>
            <a:ext cx="5791842" cy="1477328"/>
          </a:xfrm>
          <a:prstGeom prst="rect">
            <a:avLst/>
          </a:prstGeom>
          <a:noFill/>
        </p:spPr>
        <p:txBody>
          <a:bodyPr wrap="none" lIns="91440" tIns="45720" rIns="91440" bIns="45720" rtlCol="0" anchor="t">
            <a:spAutoFit/>
          </a:bodyPr>
          <a:lstStyle/>
          <a:p>
            <a:r>
              <a:rPr lang="en-US" sz="1800" b="1" i="1" dirty="0"/>
              <a:t>A company exists to create shareholder value</a:t>
            </a:r>
            <a:endParaRPr lang="en-US" sz="1800" b="1" i="1" dirty="0">
              <a:cs typeface="Calibri"/>
            </a:endParaRPr>
          </a:p>
          <a:p>
            <a:endParaRPr lang="en-US" sz="1800" b="1" i="1" dirty="0">
              <a:cs typeface="Calibri"/>
            </a:endParaRPr>
          </a:p>
          <a:p>
            <a:r>
              <a:rPr lang="en-US" sz="1800" b="1" i="1" dirty="0"/>
              <a:t>A company can’t function without employees </a:t>
            </a:r>
          </a:p>
          <a:p>
            <a:endParaRPr lang="en-US" sz="1800" b="1" i="1" dirty="0">
              <a:cs typeface="Calibri"/>
            </a:endParaRPr>
          </a:p>
          <a:p>
            <a:r>
              <a:rPr lang="en-US" sz="1800" b="1" i="1" dirty="0"/>
              <a:t>The purpose of business is to create and retain a customer </a:t>
            </a:r>
            <a:endParaRPr lang="en-US" sz="1800" b="1" i="1" dirty="0">
              <a:cs typeface="Calibri"/>
            </a:endParaRPr>
          </a:p>
        </p:txBody>
      </p:sp>
      <p:pic>
        <p:nvPicPr>
          <p:cNvPr id="15" name="Picture 4">
            <a:extLst>
              <a:ext uri="{FF2B5EF4-FFF2-40B4-BE49-F238E27FC236}">
                <a16:creationId xmlns:a16="http://schemas.microsoft.com/office/drawing/2014/main" id="{0E8D3216-E259-CA4D-B353-EB61EE8940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9769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524000" y="700508"/>
            <a:ext cx="6477000" cy="698500"/>
          </a:xfrm>
        </p:spPr>
        <p:txBody>
          <a:bodyPr anchor="b">
            <a:normAutofit/>
          </a:bodyPr>
          <a:lstStyle/>
          <a:p>
            <a:pPr eaLnBrk="1" hangingPunct="1">
              <a:defRPr/>
            </a:pPr>
            <a:r>
              <a:rPr lang="en-US" i="1" dirty="0">
                <a:effectLst>
                  <a:outerShdw blurRad="38100" dist="38100" dir="2700000" algn="tl">
                    <a:srgbClr val="C0C0C0"/>
                  </a:outerShdw>
                </a:effectLst>
              </a:rPr>
              <a:t>Strategic Management Process</a:t>
            </a:r>
            <a:endParaRPr lang="en-US" i="1" dirty="0">
              <a:effectLst>
                <a:outerShdw blurRad="38100" dist="38100" dir="2700000" algn="tl">
                  <a:srgbClr val="C0C0C0"/>
                </a:outerShdw>
              </a:effectLst>
              <a:cs typeface="Calibri Light"/>
            </a:endParaRPr>
          </a:p>
        </p:txBody>
      </p:sp>
      <p:sp>
        <p:nvSpPr>
          <p:cNvPr id="3" name="TextBox 2">
            <a:extLst>
              <a:ext uri="{FF2B5EF4-FFF2-40B4-BE49-F238E27FC236}">
                <a16:creationId xmlns:a16="http://schemas.microsoft.com/office/drawing/2014/main" id="{8D7C8B9E-7779-514A-AC08-FA4398399C8A}"/>
              </a:ext>
            </a:extLst>
          </p:cNvPr>
          <p:cNvSpPr txBox="1"/>
          <p:nvPr/>
        </p:nvSpPr>
        <p:spPr>
          <a:xfrm>
            <a:off x="4066542" y="1843508"/>
            <a:ext cx="4478855" cy="3416320"/>
          </a:xfrm>
          <a:prstGeom prst="rect">
            <a:avLst/>
          </a:prstGeom>
          <a:noFill/>
        </p:spPr>
        <p:txBody>
          <a:bodyPr wrap="none" lIns="91440" tIns="45720" rIns="91440" bIns="45720" rtlCol="0" anchor="t">
            <a:spAutoFit/>
          </a:bodyPr>
          <a:lstStyle/>
          <a:p>
            <a:r>
              <a:rPr lang="en-US" sz="1800" b="1" dirty="0"/>
              <a:t>A company has a collection of </a:t>
            </a:r>
            <a:r>
              <a:rPr lang="en-US" sz="1800" b="1" dirty="0">
                <a:solidFill>
                  <a:schemeClr val="accent1"/>
                </a:solidFill>
              </a:rPr>
              <a:t>Strengths</a:t>
            </a:r>
            <a:r>
              <a:rPr lang="en-US" sz="1800" b="1" dirty="0"/>
              <a:t>:</a:t>
            </a:r>
          </a:p>
          <a:p>
            <a:endParaRPr lang="en-US" sz="1800" b="1" dirty="0"/>
          </a:p>
          <a:p>
            <a:pPr marL="285750" indent="-285750">
              <a:buFontTx/>
              <a:buChar char="-"/>
            </a:pPr>
            <a:r>
              <a:rPr lang="en-US" sz="1800" dirty="0"/>
              <a:t>Brand</a:t>
            </a:r>
            <a:endParaRPr lang="en-US" sz="1800" dirty="0">
              <a:cs typeface="Calibri"/>
            </a:endParaRPr>
          </a:p>
          <a:p>
            <a:pPr marL="285750" indent="-285750">
              <a:buFontTx/>
              <a:buChar char="-"/>
            </a:pPr>
            <a:r>
              <a:rPr lang="en-US" sz="1800" dirty="0"/>
              <a:t>Customer base</a:t>
            </a:r>
            <a:endParaRPr lang="en-US" sz="1800" dirty="0">
              <a:cs typeface="Calibri"/>
            </a:endParaRPr>
          </a:p>
          <a:p>
            <a:pPr marL="285750" indent="-285750">
              <a:buFontTx/>
              <a:buChar char="-"/>
            </a:pPr>
            <a:r>
              <a:rPr lang="en-US" sz="1800" dirty="0"/>
              <a:t>New products</a:t>
            </a:r>
            <a:endParaRPr lang="en-US" sz="1800" dirty="0">
              <a:cs typeface="Calibri"/>
            </a:endParaRPr>
          </a:p>
          <a:p>
            <a:endParaRPr lang="en-US" sz="1800" dirty="0">
              <a:cs typeface="Calibri"/>
            </a:endParaRPr>
          </a:p>
          <a:p>
            <a:r>
              <a:rPr lang="en-US" sz="1800" b="1" dirty="0"/>
              <a:t>A company has a collection of </a:t>
            </a:r>
            <a:r>
              <a:rPr lang="en-US" sz="1800" b="1" dirty="0">
                <a:solidFill>
                  <a:srgbClr val="FF0000"/>
                </a:solidFill>
              </a:rPr>
              <a:t>Weaknesses</a:t>
            </a:r>
            <a:r>
              <a:rPr lang="en-US" sz="1800" b="1" dirty="0"/>
              <a:t>:</a:t>
            </a:r>
            <a:endParaRPr lang="en-US" sz="1800" b="1" dirty="0">
              <a:cs typeface="Calibri"/>
            </a:endParaRPr>
          </a:p>
          <a:p>
            <a:endParaRPr lang="en-US" sz="1800" b="1" dirty="0"/>
          </a:p>
          <a:p>
            <a:pPr marL="285750" indent="-285750">
              <a:buFontTx/>
              <a:buChar char="-"/>
            </a:pPr>
            <a:r>
              <a:rPr lang="en-US" sz="1800" dirty="0"/>
              <a:t>Revenue uncertainty</a:t>
            </a:r>
            <a:endParaRPr lang="en-US" sz="1800" dirty="0">
              <a:cs typeface="Calibri"/>
            </a:endParaRPr>
          </a:p>
          <a:p>
            <a:pPr marL="285750" indent="-285750">
              <a:buFontTx/>
              <a:buChar char="-"/>
            </a:pPr>
            <a:r>
              <a:rPr lang="en-US" sz="1800" dirty="0"/>
              <a:t>Bad management </a:t>
            </a:r>
            <a:endParaRPr lang="en-US" sz="1800" dirty="0">
              <a:cs typeface="Calibri"/>
            </a:endParaRPr>
          </a:p>
          <a:p>
            <a:pPr marL="285750" indent="-285750">
              <a:buFontTx/>
              <a:buChar char="-"/>
            </a:pPr>
            <a:r>
              <a:rPr lang="en-US" sz="1800" dirty="0"/>
              <a:t>Low morale</a:t>
            </a:r>
            <a:endParaRPr lang="en-US" sz="1800" dirty="0">
              <a:cs typeface="Calibri"/>
            </a:endParaRPr>
          </a:p>
          <a:p>
            <a:endParaRPr lang="en-US" sz="1800" b="1" dirty="0">
              <a:cs typeface="Calibri" panose="020F0502020204030204"/>
            </a:endParaRPr>
          </a:p>
        </p:txBody>
      </p:sp>
      <p:pic>
        <p:nvPicPr>
          <p:cNvPr id="15" name="Picture 4">
            <a:extLst>
              <a:ext uri="{FF2B5EF4-FFF2-40B4-BE49-F238E27FC236}">
                <a16:creationId xmlns:a16="http://schemas.microsoft.com/office/drawing/2014/main" id="{3D71C54B-6E9A-D64B-AEF6-4C7DC9A020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83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A picture containing text, snow, skiing, sign&#10;&#10;Description automatically generated">
            <a:extLst>
              <a:ext uri="{FF2B5EF4-FFF2-40B4-BE49-F238E27FC236}">
                <a16:creationId xmlns:a16="http://schemas.microsoft.com/office/drawing/2014/main" id="{5ED1BE22-EE56-40BD-BB70-34CF3B2734EF}"/>
              </a:ext>
            </a:extLst>
          </p:cNvPr>
          <p:cNvPicPr>
            <a:picLocks noChangeAspect="1"/>
          </p:cNvPicPr>
          <p:nvPr/>
        </p:nvPicPr>
        <p:blipFill>
          <a:blip r:embed="rId4"/>
          <a:stretch>
            <a:fillRect/>
          </a:stretch>
        </p:blipFill>
        <p:spPr>
          <a:xfrm>
            <a:off x="168955" y="1963529"/>
            <a:ext cx="3649244" cy="2213281"/>
          </a:xfrm>
          <a:prstGeom prst="rect">
            <a:avLst/>
          </a:prstGeom>
        </p:spPr>
      </p:pic>
    </p:spTree>
    <p:extLst>
      <p:ext uri="{BB962C8B-B14F-4D97-AF65-F5344CB8AC3E}">
        <p14:creationId xmlns:p14="http://schemas.microsoft.com/office/powerpoint/2010/main" val="6325560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6561</TotalTime>
  <Words>4427</Words>
  <Application>Microsoft Office PowerPoint</Application>
  <PresentationFormat>On-screen Show (16:10)</PresentationFormat>
  <Paragraphs>652</Paragraphs>
  <Slides>58</Slides>
  <Notes>55</Notes>
  <HiddenSlides>0</HiddenSlides>
  <MMClips>1</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Introduction to Management</vt:lpstr>
      <vt:lpstr>What is Strategic Management?</vt:lpstr>
      <vt:lpstr>What is Strategic Management?</vt:lpstr>
      <vt:lpstr>How do you create a strategic plan?</vt:lpstr>
      <vt:lpstr>PowerPoint Presentation</vt:lpstr>
      <vt:lpstr>PowerPoint Presentation</vt:lpstr>
      <vt:lpstr>PowerPoint Presentation</vt:lpstr>
      <vt:lpstr>Strategic Management Process</vt:lpstr>
      <vt:lpstr>Strategic Management Process</vt:lpstr>
      <vt:lpstr>Strategic Management Process</vt:lpstr>
      <vt:lpstr>Strategic Management Process</vt:lpstr>
      <vt:lpstr>Strategic Management Process</vt:lpstr>
      <vt:lpstr>PowerPoint Presentation</vt:lpstr>
      <vt:lpstr>PowerPoint Presentation</vt:lpstr>
      <vt:lpstr>PowerPoint Presentation</vt:lpstr>
      <vt:lpstr>Why do this PEST and Porter’s stuff?</vt:lpstr>
      <vt:lpstr>More general SWOT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1: Develop Mission &amp; Vision</vt:lpstr>
      <vt:lpstr>Step 2: Perform Situation Analysis: SWOT Perhaps</vt:lpstr>
      <vt:lpstr>The Internal Audit</vt:lpstr>
      <vt:lpstr>The Internal Audit – Strengths and Weaknesses </vt:lpstr>
      <vt:lpstr>The Internal Audit – Strengths and Weaknesses </vt:lpstr>
      <vt:lpstr>The External Audit</vt:lpstr>
      <vt:lpstr>Step 3: Setting Objectives and Crafting Strategy</vt:lpstr>
      <vt:lpstr>Step 4: Implementing Strategy</vt:lpstr>
      <vt:lpstr>PowerPoint Presentation</vt:lpstr>
      <vt:lpstr>Step 5: Assessing Value Creation and Providing Feedback</vt:lpstr>
      <vt:lpstr>Why Strategic Management?</vt:lpstr>
      <vt:lpstr>PowerPoint Presentation</vt:lpstr>
      <vt:lpstr>https://corporate.mcdonalds.com/content/corpmcd/investors-relations/company-profile.html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Clint Ballinger</dc:creator>
  <cp:lastModifiedBy>clinton ballinger</cp:lastModifiedBy>
  <cp:revision>502</cp:revision>
  <dcterms:created xsi:type="dcterms:W3CDTF">2019-08-06T17:53:55Z</dcterms:created>
  <dcterms:modified xsi:type="dcterms:W3CDTF">2022-01-19T14:45:45Z</dcterms:modified>
</cp:coreProperties>
</file>